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7" r:id="rId3"/>
    <p:sldId id="258" r:id="rId4"/>
    <p:sldId id="267" r:id="rId5"/>
    <p:sldId id="259" r:id="rId6"/>
    <p:sldId id="268" r:id="rId7"/>
    <p:sldId id="260" r:id="rId8"/>
    <p:sldId id="261" r:id="rId9"/>
    <p:sldId id="262" r:id="rId10"/>
    <p:sldId id="263" r:id="rId11"/>
    <p:sldId id="264" r:id="rId12"/>
    <p:sldId id="265" r:id="rId13"/>
    <p:sldId id="266" r:id="rId1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2735" autoAdjust="0"/>
  </p:normalViewPr>
  <p:slideViewPr>
    <p:cSldViewPr snapToGrid="0">
      <p:cViewPr varScale="1">
        <p:scale>
          <a:sx n="58" d="100"/>
          <a:sy n="58" d="100"/>
        </p:scale>
        <p:origin x="964" y="5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48" d="100"/>
          <a:sy n="48" d="100"/>
        </p:scale>
        <p:origin x="2752" y="3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387313E9-DCAA-8341-0A40-603F48D27CC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0939CC43-0B09-06F6-D8BA-86F8AAAB5C3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B81383B-A514-43C0-A5F2-AA7E98DBA2D8}" type="datetimeFigureOut">
              <a:rPr kumimoji="1" lang="ja-JP" altLang="en-US" smtClean="0"/>
              <a:t>2024/10/18</a:t>
            </a:fld>
            <a:endParaRPr kumimoji="1" lang="ja-JP" altLang="en-US"/>
          </a:p>
        </p:txBody>
      </p:sp>
      <p:sp>
        <p:nvSpPr>
          <p:cNvPr id="4" name="フッター プレースホルダー 3">
            <a:extLst>
              <a:ext uri="{FF2B5EF4-FFF2-40B4-BE49-F238E27FC236}">
                <a16:creationId xmlns:a16="http://schemas.microsoft.com/office/drawing/2014/main" id="{5E2FC03B-7D6C-C03A-AD5C-7B2B9EA57BB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9B74B391-119A-0633-71C3-406D327F18F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00D76A-04A8-4969-8CFA-BDF8E95749E0}" type="slidenum">
              <a:rPr kumimoji="1" lang="ja-JP" altLang="en-US" smtClean="0"/>
              <a:t>‹#›</a:t>
            </a:fld>
            <a:endParaRPr kumimoji="1" lang="ja-JP" altLang="en-US"/>
          </a:p>
        </p:txBody>
      </p:sp>
    </p:spTree>
    <p:extLst>
      <p:ext uri="{BB962C8B-B14F-4D97-AF65-F5344CB8AC3E}">
        <p14:creationId xmlns:p14="http://schemas.microsoft.com/office/powerpoint/2010/main" val="7650126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30CC68-D16B-4900-A3BB-EDCE7E5AE7CE}" type="datetimeFigureOut">
              <a:rPr kumimoji="1" lang="ja-JP" altLang="en-US" smtClean="0"/>
              <a:t>2024/10/18</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6ADACC-CD51-412C-A1BC-EEED39AB582B}" type="slidenum">
              <a:rPr kumimoji="1" lang="ja-JP" altLang="en-US" smtClean="0"/>
              <a:t>‹#›</a:t>
            </a:fld>
            <a:endParaRPr kumimoji="1" lang="ja-JP" altLang="en-US"/>
          </a:p>
        </p:txBody>
      </p:sp>
    </p:spTree>
    <p:extLst>
      <p:ext uri="{BB962C8B-B14F-4D97-AF65-F5344CB8AC3E}">
        <p14:creationId xmlns:p14="http://schemas.microsoft.com/office/powerpoint/2010/main" val="4563289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C6ADACC-CD51-412C-A1BC-EEED39AB582B}" type="slidenum">
              <a:rPr kumimoji="1" lang="ja-JP" altLang="en-US" smtClean="0"/>
              <a:t>9</a:t>
            </a:fld>
            <a:endParaRPr kumimoji="1" lang="ja-JP" altLang="en-US"/>
          </a:p>
        </p:txBody>
      </p:sp>
    </p:spTree>
    <p:extLst>
      <p:ext uri="{BB962C8B-B14F-4D97-AF65-F5344CB8AC3E}">
        <p14:creationId xmlns:p14="http://schemas.microsoft.com/office/powerpoint/2010/main" val="3961373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120E43-4E18-C545-3612-61D519F3BD2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61ACB37D-0864-DA9F-52E3-7DFC0CB424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96C4A6C0-FC3F-3D4C-D393-E69CAA6E8AE5}"/>
              </a:ext>
            </a:extLst>
          </p:cNvPr>
          <p:cNvSpPr>
            <a:spLocks noGrp="1"/>
          </p:cNvSpPr>
          <p:nvPr>
            <p:ph type="dt" sz="half" idx="10"/>
          </p:nvPr>
        </p:nvSpPr>
        <p:spPr/>
        <p:txBody>
          <a:bodyPr/>
          <a:lstStyle/>
          <a:p>
            <a:fld id="{E1BB83F0-B5D2-477B-B23B-772660A57B46}" type="datetimeFigureOut">
              <a:rPr kumimoji="1" lang="ja-JP" altLang="en-US" smtClean="0"/>
              <a:t>2024/10/18</a:t>
            </a:fld>
            <a:endParaRPr kumimoji="1" lang="ja-JP" altLang="en-US"/>
          </a:p>
        </p:txBody>
      </p:sp>
      <p:sp>
        <p:nvSpPr>
          <p:cNvPr id="5" name="フッター プレースホルダー 4">
            <a:extLst>
              <a:ext uri="{FF2B5EF4-FFF2-40B4-BE49-F238E27FC236}">
                <a16:creationId xmlns:a16="http://schemas.microsoft.com/office/drawing/2014/main" id="{9E27AFDD-81E9-21E0-771D-DEBA679500D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3417834-EBE0-4853-D628-AE70DA2B0CC8}"/>
              </a:ext>
            </a:extLst>
          </p:cNvPr>
          <p:cNvSpPr>
            <a:spLocks noGrp="1"/>
          </p:cNvSpPr>
          <p:nvPr>
            <p:ph type="sldNum" sz="quarter" idx="12"/>
          </p:nvPr>
        </p:nvSpPr>
        <p:spPr/>
        <p:txBody>
          <a:bodyPr/>
          <a:lstStyle/>
          <a:p>
            <a:fld id="{65134B51-0031-43FB-B6AA-6BB6D80B2FB9}" type="slidenum">
              <a:rPr kumimoji="1" lang="ja-JP" altLang="en-US" smtClean="0"/>
              <a:t>‹#›</a:t>
            </a:fld>
            <a:endParaRPr kumimoji="1" lang="ja-JP" altLang="en-US"/>
          </a:p>
        </p:txBody>
      </p:sp>
    </p:spTree>
    <p:extLst>
      <p:ext uri="{BB962C8B-B14F-4D97-AF65-F5344CB8AC3E}">
        <p14:creationId xmlns:p14="http://schemas.microsoft.com/office/powerpoint/2010/main" val="15321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6C74F9-2536-BCB6-BF16-CE68AD3C11D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2AC51B7-4418-898C-9045-9C5BAEB2A2B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6E78C53-6DE6-CE99-C4EE-9E0C2924596A}"/>
              </a:ext>
            </a:extLst>
          </p:cNvPr>
          <p:cNvSpPr>
            <a:spLocks noGrp="1"/>
          </p:cNvSpPr>
          <p:nvPr>
            <p:ph type="dt" sz="half" idx="10"/>
          </p:nvPr>
        </p:nvSpPr>
        <p:spPr/>
        <p:txBody>
          <a:bodyPr/>
          <a:lstStyle/>
          <a:p>
            <a:fld id="{E1BB83F0-B5D2-477B-B23B-772660A57B46}" type="datetimeFigureOut">
              <a:rPr kumimoji="1" lang="ja-JP" altLang="en-US" smtClean="0"/>
              <a:t>2024/10/18</a:t>
            </a:fld>
            <a:endParaRPr kumimoji="1" lang="ja-JP" altLang="en-US"/>
          </a:p>
        </p:txBody>
      </p:sp>
      <p:sp>
        <p:nvSpPr>
          <p:cNvPr id="5" name="フッター プレースホルダー 4">
            <a:extLst>
              <a:ext uri="{FF2B5EF4-FFF2-40B4-BE49-F238E27FC236}">
                <a16:creationId xmlns:a16="http://schemas.microsoft.com/office/drawing/2014/main" id="{C810295A-B85A-6398-E3DD-FA770325CD7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D50BA38-9E17-E548-55AB-64FEF123F387}"/>
              </a:ext>
            </a:extLst>
          </p:cNvPr>
          <p:cNvSpPr>
            <a:spLocks noGrp="1"/>
          </p:cNvSpPr>
          <p:nvPr>
            <p:ph type="sldNum" sz="quarter" idx="12"/>
          </p:nvPr>
        </p:nvSpPr>
        <p:spPr/>
        <p:txBody>
          <a:bodyPr/>
          <a:lstStyle/>
          <a:p>
            <a:fld id="{65134B51-0031-43FB-B6AA-6BB6D80B2FB9}" type="slidenum">
              <a:rPr kumimoji="1" lang="ja-JP" altLang="en-US" smtClean="0"/>
              <a:t>‹#›</a:t>
            </a:fld>
            <a:endParaRPr kumimoji="1" lang="ja-JP" altLang="en-US"/>
          </a:p>
        </p:txBody>
      </p:sp>
    </p:spTree>
    <p:extLst>
      <p:ext uri="{BB962C8B-B14F-4D97-AF65-F5344CB8AC3E}">
        <p14:creationId xmlns:p14="http://schemas.microsoft.com/office/powerpoint/2010/main" val="2188213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6E04EE-15D2-22E0-1983-9D4902D7B1B5}"/>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A181333-269F-C33C-1736-F916D95B73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0688E67B-9BB9-1D3B-1BB6-771C1CACC9EE}"/>
              </a:ext>
            </a:extLst>
          </p:cNvPr>
          <p:cNvSpPr>
            <a:spLocks noGrp="1"/>
          </p:cNvSpPr>
          <p:nvPr>
            <p:ph type="dt" sz="half" idx="10"/>
          </p:nvPr>
        </p:nvSpPr>
        <p:spPr/>
        <p:txBody>
          <a:bodyPr/>
          <a:lstStyle/>
          <a:p>
            <a:fld id="{E1BB83F0-B5D2-477B-B23B-772660A57B46}" type="datetimeFigureOut">
              <a:rPr kumimoji="1" lang="ja-JP" altLang="en-US" smtClean="0"/>
              <a:t>2024/10/18</a:t>
            </a:fld>
            <a:endParaRPr kumimoji="1" lang="ja-JP" altLang="en-US"/>
          </a:p>
        </p:txBody>
      </p:sp>
      <p:sp>
        <p:nvSpPr>
          <p:cNvPr id="5" name="フッター プレースホルダー 4">
            <a:extLst>
              <a:ext uri="{FF2B5EF4-FFF2-40B4-BE49-F238E27FC236}">
                <a16:creationId xmlns:a16="http://schemas.microsoft.com/office/drawing/2014/main" id="{518528B3-4372-0A62-7302-EADFF45F0A5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F4AC6A1-C6B4-D41C-F393-A26B9820CBE3}"/>
              </a:ext>
            </a:extLst>
          </p:cNvPr>
          <p:cNvSpPr>
            <a:spLocks noGrp="1"/>
          </p:cNvSpPr>
          <p:nvPr>
            <p:ph type="sldNum" sz="quarter" idx="12"/>
          </p:nvPr>
        </p:nvSpPr>
        <p:spPr/>
        <p:txBody>
          <a:bodyPr/>
          <a:lstStyle/>
          <a:p>
            <a:fld id="{65134B51-0031-43FB-B6AA-6BB6D80B2FB9}" type="slidenum">
              <a:rPr kumimoji="1" lang="ja-JP" altLang="en-US" smtClean="0"/>
              <a:t>‹#›</a:t>
            </a:fld>
            <a:endParaRPr kumimoji="1" lang="ja-JP" altLang="en-US"/>
          </a:p>
        </p:txBody>
      </p:sp>
    </p:spTree>
    <p:extLst>
      <p:ext uri="{BB962C8B-B14F-4D97-AF65-F5344CB8AC3E}">
        <p14:creationId xmlns:p14="http://schemas.microsoft.com/office/powerpoint/2010/main" val="604636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DA28A93-7640-BE9D-292C-CBEF88A3132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60F884D-B647-46AB-E4B7-5976FD147405}"/>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5AC3396-676D-0655-4BFD-E336922434EE}"/>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00BB3E97-D36B-25BB-5FC1-70887AB3EF95}"/>
              </a:ext>
            </a:extLst>
          </p:cNvPr>
          <p:cNvSpPr>
            <a:spLocks noGrp="1"/>
          </p:cNvSpPr>
          <p:nvPr>
            <p:ph type="dt" sz="half" idx="10"/>
          </p:nvPr>
        </p:nvSpPr>
        <p:spPr/>
        <p:txBody>
          <a:bodyPr/>
          <a:lstStyle/>
          <a:p>
            <a:fld id="{E1BB83F0-B5D2-477B-B23B-772660A57B46}" type="datetimeFigureOut">
              <a:rPr kumimoji="1" lang="ja-JP" altLang="en-US" smtClean="0"/>
              <a:t>2024/10/18</a:t>
            </a:fld>
            <a:endParaRPr kumimoji="1" lang="ja-JP" altLang="en-US"/>
          </a:p>
        </p:txBody>
      </p:sp>
      <p:sp>
        <p:nvSpPr>
          <p:cNvPr id="6" name="フッター プレースホルダー 5">
            <a:extLst>
              <a:ext uri="{FF2B5EF4-FFF2-40B4-BE49-F238E27FC236}">
                <a16:creationId xmlns:a16="http://schemas.microsoft.com/office/drawing/2014/main" id="{D82113F6-2987-7A4F-D7A0-B103FF373DC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366BF8F-1D60-39E9-690B-0A2B4B066506}"/>
              </a:ext>
            </a:extLst>
          </p:cNvPr>
          <p:cNvSpPr>
            <a:spLocks noGrp="1"/>
          </p:cNvSpPr>
          <p:nvPr>
            <p:ph type="sldNum" sz="quarter" idx="12"/>
          </p:nvPr>
        </p:nvSpPr>
        <p:spPr/>
        <p:txBody>
          <a:bodyPr/>
          <a:lstStyle/>
          <a:p>
            <a:fld id="{65134B51-0031-43FB-B6AA-6BB6D80B2FB9}" type="slidenum">
              <a:rPr kumimoji="1" lang="ja-JP" altLang="en-US" smtClean="0"/>
              <a:t>‹#›</a:t>
            </a:fld>
            <a:endParaRPr kumimoji="1" lang="ja-JP" altLang="en-US"/>
          </a:p>
        </p:txBody>
      </p:sp>
    </p:spTree>
    <p:extLst>
      <p:ext uri="{BB962C8B-B14F-4D97-AF65-F5344CB8AC3E}">
        <p14:creationId xmlns:p14="http://schemas.microsoft.com/office/powerpoint/2010/main" val="949401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8ED8B4-ED98-8A21-724C-C1328FC2843F}"/>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D3DFEC3-844C-95B0-ABC5-7984221727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9E2C7A8D-33DF-E6F2-BEBC-81C5F45C3C49}"/>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BAC6190-1FFD-88C4-E66F-7458836C4D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A95FBE63-AC24-3FF0-227E-17F9BF7FE0F7}"/>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03D7B561-1A72-3C10-A5D9-A10C4AF6F86C}"/>
              </a:ext>
            </a:extLst>
          </p:cNvPr>
          <p:cNvSpPr>
            <a:spLocks noGrp="1"/>
          </p:cNvSpPr>
          <p:nvPr>
            <p:ph type="dt" sz="half" idx="10"/>
          </p:nvPr>
        </p:nvSpPr>
        <p:spPr/>
        <p:txBody>
          <a:bodyPr/>
          <a:lstStyle/>
          <a:p>
            <a:fld id="{E1BB83F0-B5D2-477B-B23B-772660A57B46}" type="datetimeFigureOut">
              <a:rPr kumimoji="1" lang="ja-JP" altLang="en-US" smtClean="0"/>
              <a:t>2024/10/18</a:t>
            </a:fld>
            <a:endParaRPr kumimoji="1" lang="ja-JP" altLang="en-US"/>
          </a:p>
        </p:txBody>
      </p:sp>
      <p:sp>
        <p:nvSpPr>
          <p:cNvPr id="8" name="フッター プレースホルダー 7">
            <a:extLst>
              <a:ext uri="{FF2B5EF4-FFF2-40B4-BE49-F238E27FC236}">
                <a16:creationId xmlns:a16="http://schemas.microsoft.com/office/drawing/2014/main" id="{266E2DF9-C4EE-FCF4-4EB8-5147A0D679C4}"/>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E0904B2-416B-3917-FFB8-A52BE7B407BC}"/>
              </a:ext>
            </a:extLst>
          </p:cNvPr>
          <p:cNvSpPr>
            <a:spLocks noGrp="1"/>
          </p:cNvSpPr>
          <p:nvPr>
            <p:ph type="sldNum" sz="quarter" idx="12"/>
          </p:nvPr>
        </p:nvSpPr>
        <p:spPr/>
        <p:txBody>
          <a:bodyPr/>
          <a:lstStyle/>
          <a:p>
            <a:fld id="{65134B51-0031-43FB-B6AA-6BB6D80B2FB9}" type="slidenum">
              <a:rPr kumimoji="1" lang="ja-JP" altLang="en-US" smtClean="0"/>
              <a:t>‹#›</a:t>
            </a:fld>
            <a:endParaRPr kumimoji="1" lang="ja-JP" altLang="en-US"/>
          </a:p>
        </p:txBody>
      </p:sp>
    </p:spTree>
    <p:extLst>
      <p:ext uri="{BB962C8B-B14F-4D97-AF65-F5344CB8AC3E}">
        <p14:creationId xmlns:p14="http://schemas.microsoft.com/office/powerpoint/2010/main" val="113824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9047ECB-0A3C-0BAB-85CA-C224E2DEE41C}"/>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4502E37A-CB16-D042-3473-524336BF15EE}"/>
              </a:ext>
            </a:extLst>
          </p:cNvPr>
          <p:cNvSpPr>
            <a:spLocks noGrp="1"/>
          </p:cNvSpPr>
          <p:nvPr>
            <p:ph type="dt" sz="half" idx="10"/>
          </p:nvPr>
        </p:nvSpPr>
        <p:spPr/>
        <p:txBody>
          <a:bodyPr/>
          <a:lstStyle/>
          <a:p>
            <a:fld id="{E1BB83F0-B5D2-477B-B23B-772660A57B46}" type="datetimeFigureOut">
              <a:rPr kumimoji="1" lang="ja-JP" altLang="en-US" smtClean="0"/>
              <a:t>2024/10/18</a:t>
            </a:fld>
            <a:endParaRPr kumimoji="1" lang="ja-JP" altLang="en-US"/>
          </a:p>
        </p:txBody>
      </p:sp>
      <p:sp>
        <p:nvSpPr>
          <p:cNvPr id="4" name="フッター プレースホルダー 3">
            <a:extLst>
              <a:ext uri="{FF2B5EF4-FFF2-40B4-BE49-F238E27FC236}">
                <a16:creationId xmlns:a16="http://schemas.microsoft.com/office/drawing/2014/main" id="{F9AAE1BE-4D69-9569-A1FF-C4EC565C1173}"/>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E9A65FC-93EA-0140-8288-DAF766002FC4}"/>
              </a:ext>
            </a:extLst>
          </p:cNvPr>
          <p:cNvSpPr>
            <a:spLocks noGrp="1"/>
          </p:cNvSpPr>
          <p:nvPr>
            <p:ph type="sldNum" sz="quarter" idx="12"/>
          </p:nvPr>
        </p:nvSpPr>
        <p:spPr/>
        <p:txBody>
          <a:bodyPr/>
          <a:lstStyle/>
          <a:p>
            <a:fld id="{65134B51-0031-43FB-B6AA-6BB6D80B2FB9}" type="slidenum">
              <a:rPr kumimoji="1" lang="ja-JP" altLang="en-US" smtClean="0"/>
              <a:t>‹#›</a:t>
            </a:fld>
            <a:endParaRPr kumimoji="1" lang="ja-JP" altLang="en-US"/>
          </a:p>
        </p:txBody>
      </p:sp>
    </p:spTree>
    <p:extLst>
      <p:ext uri="{BB962C8B-B14F-4D97-AF65-F5344CB8AC3E}">
        <p14:creationId xmlns:p14="http://schemas.microsoft.com/office/powerpoint/2010/main" val="3999306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12FCE2EC-FD5E-D703-BC36-668D1D8610BC}"/>
              </a:ext>
            </a:extLst>
          </p:cNvPr>
          <p:cNvSpPr>
            <a:spLocks noGrp="1"/>
          </p:cNvSpPr>
          <p:nvPr>
            <p:ph type="dt" sz="half" idx="10"/>
          </p:nvPr>
        </p:nvSpPr>
        <p:spPr/>
        <p:txBody>
          <a:bodyPr/>
          <a:lstStyle/>
          <a:p>
            <a:fld id="{E1BB83F0-B5D2-477B-B23B-772660A57B46}" type="datetimeFigureOut">
              <a:rPr kumimoji="1" lang="ja-JP" altLang="en-US" smtClean="0"/>
              <a:t>2024/10/18</a:t>
            </a:fld>
            <a:endParaRPr kumimoji="1" lang="ja-JP" altLang="en-US"/>
          </a:p>
        </p:txBody>
      </p:sp>
      <p:sp>
        <p:nvSpPr>
          <p:cNvPr id="3" name="フッター プレースホルダー 2">
            <a:extLst>
              <a:ext uri="{FF2B5EF4-FFF2-40B4-BE49-F238E27FC236}">
                <a16:creationId xmlns:a16="http://schemas.microsoft.com/office/drawing/2014/main" id="{A9A3B6CE-EE5A-EF65-3262-7E023DB4FC7C}"/>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7354AD2-0B51-4197-33F1-A735FABA3196}"/>
              </a:ext>
            </a:extLst>
          </p:cNvPr>
          <p:cNvSpPr>
            <a:spLocks noGrp="1"/>
          </p:cNvSpPr>
          <p:nvPr>
            <p:ph type="sldNum" sz="quarter" idx="12"/>
          </p:nvPr>
        </p:nvSpPr>
        <p:spPr/>
        <p:txBody>
          <a:bodyPr/>
          <a:lstStyle/>
          <a:p>
            <a:fld id="{65134B51-0031-43FB-B6AA-6BB6D80B2FB9}" type="slidenum">
              <a:rPr kumimoji="1" lang="ja-JP" altLang="en-US" smtClean="0"/>
              <a:t>‹#›</a:t>
            </a:fld>
            <a:endParaRPr kumimoji="1" lang="ja-JP" altLang="en-US"/>
          </a:p>
        </p:txBody>
      </p:sp>
    </p:spTree>
    <p:extLst>
      <p:ext uri="{BB962C8B-B14F-4D97-AF65-F5344CB8AC3E}">
        <p14:creationId xmlns:p14="http://schemas.microsoft.com/office/powerpoint/2010/main" val="2662021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FF1D1D-D6F3-2843-75F2-EF6F91832C2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0C1ABC8-97DB-0212-E45F-80C9642157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8542A35E-2E19-F893-24DE-DB67FF8512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9148D13-FAF9-7667-F5A3-11386955AA52}"/>
              </a:ext>
            </a:extLst>
          </p:cNvPr>
          <p:cNvSpPr>
            <a:spLocks noGrp="1"/>
          </p:cNvSpPr>
          <p:nvPr>
            <p:ph type="dt" sz="half" idx="10"/>
          </p:nvPr>
        </p:nvSpPr>
        <p:spPr/>
        <p:txBody>
          <a:bodyPr/>
          <a:lstStyle/>
          <a:p>
            <a:fld id="{E1BB83F0-B5D2-477B-B23B-772660A57B46}" type="datetimeFigureOut">
              <a:rPr kumimoji="1" lang="ja-JP" altLang="en-US" smtClean="0"/>
              <a:t>2024/10/18</a:t>
            </a:fld>
            <a:endParaRPr kumimoji="1" lang="ja-JP" altLang="en-US"/>
          </a:p>
        </p:txBody>
      </p:sp>
      <p:sp>
        <p:nvSpPr>
          <p:cNvPr id="6" name="フッター プレースホルダー 5">
            <a:extLst>
              <a:ext uri="{FF2B5EF4-FFF2-40B4-BE49-F238E27FC236}">
                <a16:creationId xmlns:a16="http://schemas.microsoft.com/office/drawing/2014/main" id="{73F942B3-11DA-C0CB-EB51-AE4430B8A00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D89D3BF-8694-3E92-2931-E5FDA5F35E32}"/>
              </a:ext>
            </a:extLst>
          </p:cNvPr>
          <p:cNvSpPr>
            <a:spLocks noGrp="1"/>
          </p:cNvSpPr>
          <p:nvPr>
            <p:ph type="sldNum" sz="quarter" idx="12"/>
          </p:nvPr>
        </p:nvSpPr>
        <p:spPr/>
        <p:txBody>
          <a:bodyPr/>
          <a:lstStyle/>
          <a:p>
            <a:fld id="{65134B51-0031-43FB-B6AA-6BB6D80B2FB9}" type="slidenum">
              <a:rPr kumimoji="1" lang="ja-JP" altLang="en-US" smtClean="0"/>
              <a:t>‹#›</a:t>
            </a:fld>
            <a:endParaRPr kumimoji="1" lang="ja-JP" altLang="en-US"/>
          </a:p>
        </p:txBody>
      </p:sp>
    </p:spTree>
    <p:extLst>
      <p:ext uri="{BB962C8B-B14F-4D97-AF65-F5344CB8AC3E}">
        <p14:creationId xmlns:p14="http://schemas.microsoft.com/office/powerpoint/2010/main" val="2896671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E1A6C0-9EF4-A796-1A81-82688BDD082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D9794AB9-B91B-C523-3BAE-8F580689D9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07B2292E-FC16-FE87-1F03-5ECA7E0685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D076668-F04D-A75A-094A-358ABAEE6189}"/>
              </a:ext>
            </a:extLst>
          </p:cNvPr>
          <p:cNvSpPr>
            <a:spLocks noGrp="1"/>
          </p:cNvSpPr>
          <p:nvPr>
            <p:ph type="dt" sz="half" idx="10"/>
          </p:nvPr>
        </p:nvSpPr>
        <p:spPr/>
        <p:txBody>
          <a:bodyPr/>
          <a:lstStyle/>
          <a:p>
            <a:fld id="{E1BB83F0-B5D2-477B-B23B-772660A57B46}" type="datetimeFigureOut">
              <a:rPr kumimoji="1" lang="ja-JP" altLang="en-US" smtClean="0"/>
              <a:t>2024/10/18</a:t>
            </a:fld>
            <a:endParaRPr kumimoji="1" lang="ja-JP" altLang="en-US"/>
          </a:p>
        </p:txBody>
      </p:sp>
      <p:sp>
        <p:nvSpPr>
          <p:cNvPr id="6" name="フッター プレースホルダー 5">
            <a:extLst>
              <a:ext uri="{FF2B5EF4-FFF2-40B4-BE49-F238E27FC236}">
                <a16:creationId xmlns:a16="http://schemas.microsoft.com/office/drawing/2014/main" id="{6032BF78-0E0A-B8BE-2715-93BA3C220AF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A44B3F7-561B-DC30-A30A-CF362A246310}"/>
              </a:ext>
            </a:extLst>
          </p:cNvPr>
          <p:cNvSpPr>
            <a:spLocks noGrp="1"/>
          </p:cNvSpPr>
          <p:nvPr>
            <p:ph type="sldNum" sz="quarter" idx="12"/>
          </p:nvPr>
        </p:nvSpPr>
        <p:spPr/>
        <p:txBody>
          <a:bodyPr/>
          <a:lstStyle/>
          <a:p>
            <a:fld id="{65134B51-0031-43FB-B6AA-6BB6D80B2FB9}" type="slidenum">
              <a:rPr kumimoji="1" lang="ja-JP" altLang="en-US" smtClean="0"/>
              <a:t>‹#›</a:t>
            </a:fld>
            <a:endParaRPr kumimoji="1" lang="ja-JP" altLang="en-US"/>
          </a:p>
        </p:txBody>
      </p:sp>
    </p:spTree>
    <p:extLst>
      <p:ext uri="{BB962C8B-B14F-4D97-AF65-F5344CB8AC3E}">
        <p14:creationId xmlns:p14="http://schemas.microsoft.com/office/powerpoint/2010/main" val="3689019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439F25-A93B-8648-7B63-AAA7D2FBDD8A}"/>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C8C3058-3BF2-AFB6-3DAB-0E762037126E}"/>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6B1F23C-91E4-658C-7B83-9C467C08136A}"/>
              </a:ext>
            </a:extLst>
          </p:cNvPr>
          <p:cNvSpPr>
            <a:spLocks noGrp="1"/>
          </p:cNvSpPr>
          <p:nvPr>
            <p:ph type="dt" sz="half" idx="10"/>
          </p:nvPr>
        </p:nvSpPr>
        <p:spPr/>
        <p:txBody>
          <a:bodyPr/>
          <a:lstStyle/>
          <a:p>
            <a:fld id="{E1BB83F0-B5D2-477B-B23B-772660A57B46}" type="datetimeFigureOut">
              <a:rPr kumimoji="1" lang="ja-JP" altLang="en-US" smtClean="0"/>
              <a:t>2024/10/18</a:t>
            </a:fld>
            <a:endParaRPr kumimoji="1" lang="ja-JP" altLang="en-US"/>
          </a:p>
        </p:txBody>
      </p:sp>
      <p:sp>
        <p:nvSpPr>
          <p:cNvPr id="5" name="フッター プレースホルダー 4">
            <a:extLst>
              <a:ext uri="{FF2B5EF4-FFF2-40B4-BE49-F238E27FC236}">
                <a16:creationId xmlns:a16="http://schemas.microsoft.com/office/drawing/2014/main" id="{549AFC76-56DE-38C9-3C8A-2BECBFF4F69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000B137-9B44-DBDB-D4AB-D45E744460EA}"/>
              </a:ext>
            </a:extLst>
          </p:cNvPr>
          <p:cNvSpPr>
            <a:spLocks noGrp="1"/>
          </p:cNvSpPr>
          <p:nvPr>
            <p:ph type="sldNum" sz="quarter" idx="12"/>
          </p:nvPr>
        </p:nvSpPr>
        <p:spPr/>
        <p:txBody>
          <a:bodyPr/>
          <a:lstStyle/>
          <a:p>
            <a:fld id="{65134B51-0031-43FB-B6AA-6BB6D80B2FB9}" type="slidenum">
              <a:rPr kumimoji="1" lang="ja-JP" altLang="en-US" smtClean="0"/>
              <a:t>‹#›</a:t>
            </a:fld>
            <a:endParaRPr kumimoji="1" lang="ja-JP" altLang="en-US"/>
          </a:p>
        </p:txBody>
      </p:sp>
    </p:spTree>
    <p:extLst>
      <p:ext uri="{BB962C8B-B14F-4D97-AF65-F5344CB8AC3E}">
        <p14:creationId xmlns:p14="http://schemas.microsoft.com/office/powerpoint/2010/main" val="279331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A85FF1D4-4223-D1B2-4690-88487A458FD1}"/>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4EB8233-937F-B66D-AD5F-E5A9A402A4EC}"/>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3C328DA-498F-87D0-963B-260FA52F3EC9}"/>
              </a:ext>
            </a:extLst>
          </p:cNvPr>
          <p:cNvSpPr>
            <a:spLocks noGrp="1"/>
          </p:cNvSpPr>
          <p:nvPr>
            <p:ph type="dt" sz="half" idx="10"/>
          </p:nvPr>
        </p:nvSpPr>
        <p:spPr/>
        <p:txBody>
          <a:bodyPr/>
          <a:lstStyle/>
          <a:p>
            <a:fld id="{E1BB83F0-B5D2-477B-B23B-772660A57B46}" type="datetimeFigureOut">
              <a:rPr kumimoji="1" lang="ja-JP" altLang="en-US" smtClean="0"/>
              <a:t>2024/10/18</a:t>
            </a:fld>
            <a:endParaRPr kumimoji="1" lang="ja-JP" altLang="en-US"/>
          </a:p>
        </p:txBody>
      </p:sp>
      <p:sp>
        <p:nvSpPr>
          <p:cNvPr id="5" name="フッター プレースホルダー 4">
            <a:extLst>
              <a:ext uri="{FF2B5EF4-FFF2-40B4-BE49-F238E27FC236}">
                <a16:creationId xmlns:a16="http://schemas.microsoft.com/office/drawing/2014/main" id="{EBE97FF3-B4DF-4270-EC6F-431864A7EA8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AC5A2F4-25D7-BC99-B4C2-14E26F8D0CC7}"/>
              </a:ext>
            </a:extLst>
          </p:cNvPr>
          <p:cNvSpPr>
            <a:spLocks noGrp="1"/>
          </p:cNvSpPr>
          <p:nvPr>
            <p:ph type="sldNum" sz="quarter" idx="12"/>
          </p:nvPr>
        </p:nvSpPr>
        <p:spPr/>
        <p:txBody>
          <a:bodyPr/>
          <a:lstStyle/>
          <a:p>
            <a:fld id="{65134B51-0031-43FB-B6AA-6BB6D80B2FB9}" type="slidenum">
              <a:rPr kumimoji="1" lang="ja-JP" altLang="en-US" smtClean="0"/>
              <a:t>‹#›</a:t>
            </a:fld>
            <a:endParaRPr kumimoji="1" lang="ja-JP" altLang="en-US"/>
          </a:p>
        </p:txBody>
      </p:sp>
    </p:spTree>
    <p:extLst>
      <p:ext uri="{BB962C8B-B14F-4D97-AF65-F5344CB8AC3E}">
        <p14:creationId xmlns:p14="http://schemas.microsoft.com/office/powerpoint/2010/main" val="1467957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33318695-D28E-2F89-2E2E-C19132674C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75B2663-7952-0F53-405B-38E17C28CD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6A5750B-16C8-B953-ABF6-CEC756A20F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BB83F0-B5D2-477B-B23B-772660A57B46}" type="datetimeFigureOut">
              <a:rPr kumimoji="1" lang="ja-JP" altLang="en-US" smtClean="0"/>
              <a:t>2024/10/18</a:t>
            </a:fld>
            <a:endParaRPr kumimoji="1" lang="ja-JP" altLang="en-US"/>
          </a:p>
        </p:txBody>
      </p:sp>
      <p:sp>
        <p:nvSpPr>
          <p:cNvPr id="5" name="フッター プレースホルダー 4">
            <a:extLst>
              <a:ext uri="{FF2B5EF4-FFF2-40B4-BE49-F238E27FC236}">
                <a16:creationId xmlns:a16="http://schemas.microsoft.com/office/drawing/2014/main" id="{0B6D4367-C23B-1A52-E32D-C1E94343CA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B0B39EA-1B6F-4089-E7EC-9B796E15D2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5134B51-0031-43FB-B6AA-6BB6D80B2FB9}" type="slidenum">
              <a:rPr kumimoji="1" lang="ja-JP" altLang="en-US" smtClean="0"/>
              <a:t>‹#›</a:t>
            </a:fld>
            <a:endParaRPr kumimoji="1" lang="ja-JP" altLang="en-US"/>
          </a:p>
        </p:txBody>
      </p:sp>
    </p:spTree>
    <p:extLst>
      <p:ext uri="{BB962C8B-B14F-4D97-AF65-F5344CB8AC3E}">
        <p14:creationId xmlns:p14="http://schemas.microsoft.com/office/powerpoint/2010/main" val="2821344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jpe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7547A7-94BD-03D0-8ED3-6FCEF2A177BE}"/>
              </a:ext>
            </a:extLst>
          </p:cNvPr>
          <p:cNvSpPr>
            <a:spLocks noGrp="1"/>
          </p:cNvSpPr>
          <p:nvPr>
            <p:ph type="ctrTitle"/>
          </p:nvPr>
        </p:nvSpPr>
        <p:spPr/>
        <p:txBody>
          <a:bodyPr/>
          <a:lstStyle/>
          <a:p>
            <a:endParaRPr kumimoji="1" lang="ja-JP" altLang="en-US" dirty="0"/>
          </a:p>
        </p:txBody>
      </p:sp>
      <p:sp>
        <p:nvSpPr>
          <p:cNvPr id="3" name="字幕 2">
            <a:extLst>
              <a:ext uri="{FF2B5EF4-FFF2-40B4-BE49-F238E27FC236}">
                <a16:creationId xmlns:a16="http://schemas.microsoft.com/office/drawing/2014/main" id="{1290A8CB-AB4D-7724-DD2F-8306640E71CB}"/>
              </a:ext>
            </a:extLst>
          </p:cNvPr>
          <p:cNvSpPr>
            <a:spLocks noGrp="1"/>
          </p:cNvSpPr>
          <p:nvPr>
            <p:ph type="subTitle" idx="1"/>
          </p:nvPr>
        </p:nvSpPr>
        <p:spPr/>
        <p:txBody>
          <a:bodyPr/>
          <a:lstStyle/>
          <a:p>
            <a:endParaRPr kumimoji="1" lang="ja-JP" altLang="en-US"/>
          </a:p>
        </p:txBody>
      </p:sp>
      <p:pic>
        <p:nvPicPr>
          <p:cNvPr id="5" name="図 4" descr="年金は結局いつからもらうのが得？シミュレーションでわかる受給額と年金の仕組み｜マネイロメディア｜資産運用とお金の情報サイト">
            <a:extLst>
              <a:ext uri="{FF2B5EF4-FFF2-40B4-BE49-F238E27FC236}">
                <a16:creationId xmlns:a16="http://schemas.microsoft.com/office/drawing/2014/main" id="{2292117B-90AB-4F01-968F-4A41615C6C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876" y="149222"/>
            <a:ext cx="11948248" cy="6559556"/>
          </a:xfrm>
          <a:prstGeom prst="rect">
            <a:avLst/>
          </a:prstGeom>
          <a:noFill/>
          <a:extLst>
            <a:ext uri="{909E8E84-426E-40DD-AFC4-6F175D3DCCD1}">
              <a14:hiddenFill xmlns:a14="http://schemas.microsoft.com/office/drawing/2010/main">
                <a:solidFill>
                  <a:srgbClr val="FFFFFF"/>
                </a:solidFill>
              </a14:hiddenFill>
            </a:ext>
          </a:extLst>
        </p:spPr>
      </p:pic>
      <p:sp>
        <p:nvSpPr>
          <p:cNvPr id="6" name="正方形/長方形 5">
            <a:extLst>
              <a:ext uri="{FF2B5EF4-FFF2-40B4-BE49-F238E27FC236}">
                <a16:creationId xmlns:a16="http://schemas.microsoft.com/office/drawing/2014/main" id="{2A5D1327-83D7-4F4B-8A9B-B2B1A3A6DF66}"/>
              </a:ext>
            </a:extLst>
          </p:cNvPr>
          <p:cNvSpPr/>
          <p:nvPr/>
        </p:nvSpPr>
        <p:spPr>
          <a:xfrm>
            <a:off x="6065302" y="5292217"/>
            <a:ext cx="5876989" cy="131117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en-US" altLang="ja-JP" sz="3200" spc="300" dirty="0">
                <a:solidFill>
                  <a:schemeClr val="bg1"/>
                </a:solidFill>
                <a:latin typeface="ＭＳ Ｐゴシック" panose="020B0600070205080204" pitchFamily="50" charset="-128"/>
                <a:ea typeface="ＭＳ Ｐゴシック" panose="020B0600070205080204" pitchFamily="50" charset="-128"/>
                <a:cs typeface="Cascadia Code SemiBold" panose="020B0609020000020004" pitchFamily="49" charset="0"/>
              </a:rPr>
              <a:t>What kind of life was it?</a:t>
            </a:r>
          </a:p>
          <a:p>
            <a:pPr algn="l"/>
            <a:r>
              <a:rPr kumimoji="1" lang="ja-JP" altLang="en-US" sz="3200" b="1" spc="300" dirty="0">
                <a:solidFill>
                  <a:schemeClr val="bg1"/>
                </a:solidFill>
                <a:latin typeface="ＭＳ Ｐゴシック" panose="020B0600070205080204" pitchFamily="50" charset="-128"/>
                <a:ea typeface="ＭＳ Ｐゴシック" panose="020B0600070205080204" pitchFamily="50" charset="-128"/>
                <a:cs typeface="Cascadia Code SemiBold" panose="020B0609020000020004" pitchFamily="49" charset="0"/>
              </a:rPr>
              <a:t>どんな人生だった？</a:t>
            </a:r>
          </a:p>
        </p:txBody>
      </p:sp>
      <p:sp>
        <p:nvSpPr>
          <p:cNvPr id="8" name="正方形/長方形 7">
            <a:extLst>
              <a:ext uri="{FF2B5EF4-FFF2-40B4-BE49-F238E27FC236}">
                <a16:creationId xmlns:a16="http://schemas.microsoft.com/office/drawing/2014/main" id="{A7A86ADB-3254-5BBC-2286-37C790CF7291}"/>
              </a:ext>
            </a:extLst>
          </p:cNvPr>
          <p:cNvSpPr/>
          <p:nvPr/>
        </p:nvSpPr>
        <p:spPr>
          <a:xfrm>
            <a:off x="211516" y="216940"/>
            <a:ext cx="8260456" cy="142679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en-US" altLang="ja-JP" sz="4800" b="1" i="1" spc="300" dirty="0">
                <a:solidFill>
                  <a:schemeClr val="bg1"/>
                </a:solidFill>
                <a:latin typeface="ＭＳ Ｐゴシック" panose="020B0600070205080204" pitchFamily="50" charset="-128"/>
                <a:ea typeface="ＭＳ Ｐゴシック" panose="020B0600070205080204" pitchFamily="50" charset="-128"/>
                <a:cs typeface="Cascadia Code SemiBold" panose="020B0609020000020004" pitchFamily="49" charset="0"/>
              </a:rPr>
              <a:t>My life </a:t>
            </a:r>
            <a:r>
              <a:rPr kumimoji="1" lang="ja-JP" altLang="en-US" sz="4800" b="1" i="1" spc="300" dirty="0">
                <a:solidFill>
                  <a:schemeClr val="bg1"/>
                </a:solidFill>
                <a:latin typeface="ＭＳ Ｐゴシック" panose="020B0600070205080204" pitchFamily="50" charset="-128"/>
                <a:ea typeface="ＭＳ Ｐゴシック" panose="020B0600070205080204" pitchFamily="50" charset="-128"/>
                <a:cs typeface="Cascadia Code SemiBold" panose="020B0609020000020004" pitchFamily="49" charset="0"/>
              </a:rPr>
              <a:t>・・・</a:t>
            </a:r>
            <a:endParaRPr kumimoji="1" lang="en-US" altLang="ja-JP" sz="4800" b="1" i="1" spc="300" dirty="0">
              <a:solidFill>
                <a:schemeClr val="bg1"/>
              </a:solidFill>
              <a:latin typeface="ＭＳ Ｐゴシック" panose="020B0600070205080204" pitchFamily="50" charset="-128"/>
              <a:ea typeface="ＭＳ Ｐゴシック" panose="020B0600070205080204" pitchFamily="50" charset="-128"/>
              <a:cs typeface="Cascadia Code SemiBold" panose="020B0609020000020004" pitchFamily="49" charset="0"/>
            </a:endParaRPr>
          </a:p>
          <a:p>
            <a:pPr algn="l"/>
            <a:r>
              <a:rPr kumimoji="1" lang="en-US" altLang="ja-JP" sz="3200" b="1" i="1" spc="300" dirty="0">
                <a:solidFill>
                  <a:schemeClr val="bg1"/>
                </a:solidFill>
                <a:latin typeface="ＭＳ Ｐゴシック" panose="020B0600070205080204" pitchFamily="50" charset="-128"/>
                <a:ea typeface="ＭＳ Ｐゴシック" panose="020B0600070205080204" pitchFamily="50" charset="-128"/>
                <a:cs typeface="Cascadia Code SemiBold" panose="020B0609020000020004" pitchFamily="49" charset="0"/>
              </a:rPr>
              <a:t>JIBUN-See</a:t>
            </a:r>
            <a:r>
              <a:rPr lang="ja-JP" altLang="en-US" sz="3200" b="1" spc="300" dirty="0">
                <a:solidFill>
                  <a:schemeClr val="bg1"/>
                </a:solidFill>
                <a:latin typeface="Cascadia Code SemiBold" panose="020B0609020000020004" pitchFamily="49" charset="0"/>
                <a:cs typeface="Cascadia Code SemiBold" panose="020B0609020000020004" pitchFamily="49" charset="0"/>
              </a:rPr>
              <a:t>（自分史紹介・作成サイト）</a:t>
            </a:r>
            <a:endParaRPr kumimoji="1" lang="ja-JP" altLang="en-US" sz="3200" b="1" spc="300" dirty="0">
              <a:solidFill>
                <a:schemeClr val="bg1"/>
              </a:solidFill>
              <a:latin typeface="Cascadia Code SemiBold" panose="020B0609020000020004" pitchFamily="49" charset="0"/>
              <a:cs typeface="Cascadia Code SemiBold" panose="020B0609020000020004" pitchFamily="49" charset="0"/>
            </a:endParaRPr>
          </a:p>
        </p:txBody>
      </p:sp>
      <p:pic>
        <p:nvPicPr>
          <p:cNvPr id="4" name="図 3">
            <a:extLst>
              <a:ext uri="{FF2B5EF4-FFF2-40B4-BE49-F238E27FC236}">
                <a16:creationId xmlns:a16="http://schemas.microsoft.com/office/drawing/2014/main" id="{FE555A18-F3B3-6AAF-D20A-C99F41EEC6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02685" y="149222"/>
            <a:ext cx="1510983" cy="718457"/>
          </a:xfrm>
          <a:prstGeom prst="plaque">
            <a:avLst/>
          </a:prstGeom>
          <a:solidFill>
            <a:schemeClr val="tx1"/>
          </a:solidFill>
        </p:spPr>
      </p:pic>
      <p:sp>
        <p:nvSpPr>
          <p:cNvPr id="7" name="正方形/長方形 6">
            <a:extLst>
              <a:ext uri="{FF2B5EF4-FFF2-40B4-BE49-F238E27FC236}">
                <a16:creationId xmlns:a16="http://schemas.microsoft.com/office/drawing/2014/main" id="{3A89EE6D-0310-86AC-9D31-DCB2F271CD66}"/>
              </a:ext>
            </a:extLst>
          </p:cNvPr>
          <p:cNvSpPr/>
          <p:nvPr/>
        </p:nvSpPr>
        <p:spPr>
          <a:xfrm>
            <a:off x="138070" y="1601902"/>
            <a:ext cx="4633933" cy="142679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ja-JP" altLang="en-US" sz="4800" b="1" i="1" spc="600" dirty="0">
                <a:solidFill>
                  <a:srgbClr val="FFFF00"/>
                </a:solidFill>
                <a:latin typeface="ＭＳ ゴシック" panose="020B0609070205080204" pitchFamily="49" charset="-128"/>
                <a:ea typeface="ＭＳ ゴシック" panose="020B0609070205080204" pitchFamily="49" charset="-128"/>
                <a:cs typeface="Cascadia Code SemiBold" panose="020B0609020000020004" pitchFamily="49" charset="0"/>
              </a:rPr>
              <a:t>ご紹介資料</a:t>
            </a:r>
            <a:endParaRPr kumimoji="1" lang="en-US" altLang="ja-JP" sz="4800" b="1" i="1" spc="600" dirty="0">
              <a:solidFill>
                <a:srgbClr val="FFFF00"/>
              </a:solidFill>
              <a:latin typeface="ＭＳ ゴシック" panose="020B0609070205080204" pitchFamily="49" charset="-128"/>
              <a:ea typeface="ＭＳ ゴシック" panose="020B0609070205080204" pitchFamily="49" charset="-128"/>
              <a:cs typeface="Cascadia Code SemiBold" panose="020B0609020000020004" pitchFamily="49" charset="0"/>
            </a:endParaRPr>
          </a:p>
        </p:txBody>
      </p:sp>
    </p:spTree>
    <p:extLst>
      <p:ext uri="{BB962C8B-B14F-4D97-AF65-F5344CB8AC3E}">
        <p14:creationId xmlns:p14="http://schemas.microsoft.com/office/powerpoint/2010/main" val="1748834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96964D88-342C-B130-7791-3B09A701BA5D}"/>
              </a:ext>
            </a:extLst>
          </p:cNvPr>
          <p:cNvSpPr/>
          <p:nvPr/>
        </p:nvSpPr>
        <p:spPr>
          <a:xfrm>
            <a:off x="308472" y="259158"/>
            <a:ext cx="6284992" cy="718457"/>
          </a:xfrm>
          <a:prstGeom prst="rect">
            <a:avLst/>
          </a:prstGeom>
          <a:solidFill>
            <a:schemeClr val="accent6">
              <a:lumMod val="20000"/>
              <a:lumOff val="80000"/>
            </a:schemeClr>
          </a:solidFill>
          <a:ln>
            <a:solidFill>
              <a:schemeClr val="accent6">
                <a:lumMod val="60000"/>
                <a:lumOff val="40000"/>
              </a:schemeClr>
            </a:solidFill>
          </a:ln>
          <a:effectLst>
            <a:innerShdw blurRad="63500" dist="50800" dir="27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800" b="1" i="1" dirty="0">
                <a:solidFill>
                  <a:schemeClr val="tx1"/>
                </a:solidFill>
              </a:rPr>
              <a:t>My life … </a:t>
            </a:r>
            <a:r>
              <a:rPr kumimoji="1" lang="ja-JP" altLang="en-US" sz="2800" b="1" i="1" dirty="0">
                <a:solidFill>
                  <a:schemeClr val="tx1"/>
                </a:solidFill>
              </a:rPr>
              <a:t>（</a:t>
            </a:r>
            <a:r>
              <a:rPr kumimoji="1" lang="en-US" altLang="ja-JP" sz="2800" b="1" i="1" dirty="0">
                <a:solidFill>
                  <a:schemeClr val="tx1"/>
                </a:solidFill>
              </a:rPr>
              <a:t>JIBUN-See</a:t>
            </a:r>
            <a:r>
              <a:rPr kumimoji="1" lang="ja-JP" altLang="en-US" sz="2800" b="1" i="1" dirty="0">
                <a:solidFill>
                  <a:schemeClr val="tx1"/>
                </a:solidFill>
              </a:rPr>
              <a:t>）紹介</a:t>
            </a:r>
          </a:p>
        </p:txBody>
      </p:sp>
      <p:sp>
        <p:nvSpPr>
          <p:cNvPr id="3" name="タイトル 2">
            <a:extLst>
              <a:ext uri="{FF2B5EF4-FFF2-40B4-BE49-F238E27FC236}">
                <a16:creationId xmlns:a16="http://schemas.microsoft.com/office/drawing/2014/main" id="{9667F96D-69F4-F545-D5EB-6C6E9C739081}"/>
              </a:ext>
            </a:extLst>
          </p:cNvPr>
          <p:cNvSpPr txBox="1">
            <a:spLocks/>
          </p:cNvSpPr>
          <p:nvPr/>
        </p:nvSpPr>
        <p:spPr>
          <a:xfrm>
            <a:off x="308472" y="1255925"/>
            <a:ext cx="11655845" cy="5363508"/>
          </a:xfrm>
          <a:prstGeom prst="rect">
            <a:avLst/>
          </a:prstGeom>
        </p:spPr>
        <p:txBody>
          <a:bodyPr rtlCol="0">
            <a:noAutofit/>
          </a:bodyPr>
          <a:lstStyle>
            <a:defPPr>
              <a:defRPr lang="ja-JP"/>
            </a:defPPr>
            <a:lvl1pPr>
              <a:lnSpc>
                <a:spcPct val="90000"/>
              </a:lnSpc>
              <a:spcBef>
                <a:spcPct val="0"/>
              </a:spcBef>
              <a:buNone/>
              <a:defRPr sz="2800" i="1">
                <a:latin typeface="Meiryo UI" panose="020B0604030504040204" pitchFamily="50" charset="-128"/>
                <a:ea typeface="Meiryo UI" panose="020B0604030504040204" pitchFamily="50" charset="-128"/>
                <a:cs typeface="+mj-cs"/>
              </a:defRPr>
            </a:lvl1pPr>
          </a:lstStyle>
          <a:p>
            <a:r>
              <a:rPr lang="ja-JP" altLang="en-US" sz="2400" dirty="0"/>
              <a:t>■「</a:t>
            </a:r>
            <a:r>
              <a:rPr lang="en-US" altLang="ja-JP" sz="2400" dirty="0"/>
              <a:t>My life … </a:t>
            </a:r>
            <a:r>
              <a:rPr lang="ja-JP" altLang="en-US" sz="2400" dirty="0"/>
              <a:t>（</a:t>
            </a:r>
            <a:r>
              <a:rPr lang="en-US" altLang="ja-JP" sz="2400" dirty="0"/>
              <a:t> JIBUN-See</a:t>
            </a:r>
            <a:r>
              <a:rPr lang="ja-JP" altLang="en-US" sz="2400" dirty="0"/>
              <a:t>）」</a:t>
            </a:r>
            <a:endParaRPr lang="en-US" altLang="ja-JP" sz="2400" dirty="0"/>
          </a:p>
          <a:p>
            <a:endParaRPr lang="en-US" altLang="ja-JP" sz="2400" dirty="0"/>
          </a:p>
          <a:p>
            <a:r>
              <a:rPr lang="ja-JP" altLang="en-US" sz="2400" dirty="0"/>
              <a:t>　 「</a:t>
            </a:r>
            <a:r>
              <a:rPr lang="en-US" altLang="ja-JP" sz="2400" dirty="0"/>
              <a:t>My life … </a:t>
            </a:r>
            <a:r>
              <a:rPr lang="ja-JP" altLang="en-US" sz="2400" dirty="0"/>
              <a:t>」はサイトタイトルになります。</a:t>
            </a:r>
            <a:endParaRPr lang="en-US" altLang="ja-JP" sz="2400" dirty="0"/>
          </a:p>
          <a:p>
            <a:r>
              <a:rPr lang="ja-JP" altLang="en-US" sz="2400" dirty="0"/>
              <a:t>　自分の人生はどんなものだったのか？　自分自身で付け足してもらう意味で「・・・」としています。</a:t>
            </a:r>
            <a:endParaRPr lang="en-US" altLang="ja-JP" sz="2400" dirty="0"/>
          </a:p>
          <a:p>
            <a:r>
              <a:rPr lang="ja-JP" altLang="en-US" sz="2400" dirty="0"/>
              <a:t>　</a:t>
            </a:r>
            <a:r>
              <a:rPr lang="en-US" altLang="ja-JP" sz="2400" dirty="0"/>
              <a:t>JIBUN-See</a:t>
            </a:r>
            <a:r>
              <a:rPr lang="ja-JP" altLang="en-US" sz="2400" dirty="0"/>
              <a:t>はサブタイトルです。</a:t>
            </a:r>
            <a:endParaRPr lang="en-US" altLang="ja-JP" sz="2400" dirty="0"/>
          </a:p>
          <a:p>
            <a:endParaRPr lang="en-US" altLang="ja-JP" sz="2400" dirty="0"/>
          </a:p>
          <a:p>
            <a:endParaRPr lang="en-US" altLang="ja-JP" sz="2400" dirty="0"/>
          </a:p>
          <a:p>
            <a:r>
              <a:rPr lang="ja-JP" altLang="en-US" sz="2400" dirty="0"/>
              <a:t>■サブタイトル 「</a:t>
            </a:r>
            <a:r>
              <a:rPr lang="en-US" altLang="ja-JP" sz="2400" dirty="0"/>
              <a:t>JIBUN-See</a:t>
            </a:r>
            <a:r>
              <a:rPr lang="ja-JP" altLang="en-US" sz="2400" dirty="0"/>
              <a:t>」</a:t>
            </a:r>
            <a:endParaRPr lang="en-US" altLang="ja-JP" sz="2400" dirty="0"/>
          </a:p>
          <a:p>
            <a:endParaRPr lang="en-US" altLang="ja-JP" sz="2400" dirty="0"/>
          </a:p>
          <a:p>
            <a:r>
              <a:rPr lang="ja-JP" altLang="en-US" sz="2400" dirty="0"/>
              <a:t>　「</a:t>
            </a:r>
            <a:r>
              <a:rPr lang="en-US" altLang="ja-JP" sz="2400" dirty="0"/>
              <a:t>JIBUN-See</a:t>
            </a:r>
            <a:r>
              <a:rPr lang="ja-JP" altLang="en-US" sz="2400" dirty="0"/>
              <a:t>」は「自分史」をもじった造語です。</a:t>
            </a:r>
            <a:endParaRPr lang="en-US" altLang="ja-JP" sz="2400" dirty="0"/>
          </a:p>
          <a:p>
            <a:r>
              <a:rPr lang="ja-JP" altLang="en-US" sz="2400" dirty="0"/>
              <a:t>　自分の歴史を振り返る・見つめ直すという意味を含んでいます。</a:t>
            </a:r>
            <a:endParaRPr lang="en-US" altLang="ja-JP" sz="2400" dirty="0"/>
          </a:p>
          <a:p>
            <a:endParaRPr lang="en-US" altLang="ja-JP" sz="2400" dirty="0"/>
          </a:p>
          <a:p>
            <a:endParaRPr lang="en-US" altLang="ja-JP" sz="2400" dirty="0"/>
          </a:p>
          <a:p>
            <a:r>
              <a:rPr lang="ja-JP" altLang="en-US" sz="2400" dirty="0"/>
              <a:t>　</a:t>
            </a:r>
            <a:r>
              <a:rPr lang="en-US" altLang="ja-JP" sz="2000" dirty="0"/>
              <a:t>※</a:t>
            </a:r>
            <a:r>
              <a:rPr lang="ja-JP" altLang="en-US" sz="2000" dirty="0"/>
              <a:t>以後の資料では、サイト名を「</a:t>
            </a:r>
            <a:r>
              <a:rPr lang="en-US" altLang="ja-JP" sz="2000" dirty="0"/>
              <a:t>JIBUN-See</a:t>
            </a:r>
            <a:r>
              <a:rPr lang="ja-JP" altLang="en-US" sz="2000" dirty="0"/>
              <a:t>」と表記させていただいています。</a:t>
            </a:r>
            <a:endParaRPr lang="en-US" altLang="ja-JP" sz="2000" dirty="0"/>
          </a:p>
          <a:p>
            <a:endParaRPr lang="en-US" altLang="ja-JP" sz="2400" dirty="0"/>
          </a:p>
          <a:p>
            <a:endParaRPr lang="en-US" altLang="ja-JP" sz="2400" dirty="0"/>
          </a:p>
          <a:p>
            <a:endParaRPr lang="en-US" altLang="ja-JP" sz="2400" dirty="0"/>
          </a:p>
        </p:txBody>
      </p:sp>
      <p:cxnSp>
        <p:nvCxnSpPr>
          <p:cNvPr id="5" name="直線コネクタ 4">
            <a:extLst>
              <a:ext uri="{FF2B5EF4-FFF2-40B4-BE49-F238E27FC236}">
                <a16:creationId xmlns:a16="http://schemas.microsoft.com/office/drawing/2014/main" id="{2C47F0BE-D671-2552-39BA-8067919D49DC}"/>
              </a:ext>
            </a:extLst>
          </p:cNvPr>
          <p:cNvCxnSpPr>
            <a:cxnSpLocks/>
          </p:cNvCxnSpPr>
          <p:nvPr/>
        </p:nvCxnSpPr>
        <p:spPr>
          <a:xfrm>
            <a:off x="477527" y="1687154"/>
            <a:ext cx="4667350" cy="0"/>
          </a:xfrm>
          <a:prstGeom prst="line">
            <a:avLst/>
          </a:prstGeom>
          <a:ln w="107950" cmpd="thinThick">
            <a:solidFill>
              <a:srgbClr val="92D050"/>
            </a:solidFill>
          </a:ln>
        </p:spPr>
        <p:style>
          <a:lnRef idx="2">
            <a:schemeClr val="dk1"/>
          </a:lnRef>
          <a:fillRef idx="0">
            <a:schemeClr val="dk1"/>
          </a:fillRef>
          <a:effectRef idx="1">
            <a:schemeClr val="dk1"/>
          </a:effectRef>
          <a:fontRef idx="minor">
            <a:schemeClr val="tx1"/>
          </a:fontRef>
        </p:style>
      </p:cxnSp>
      <p:pic>
        <p:nvPicPr>
          <p:cNvPr id="4" name="図 3">
            <a:extLst>
              <a:ext uri="{FF2B5EF4-FFF2-40B4-BE49-F238E27FC236}">
                <a16:creationId xmlns:a16="http://schemas.microsoft.com/office/drawing/2014/main" id="{B4C8DDD7-A6D2-480C-84A6-2779FD5786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70027" y="138336"/>
            <a:ext cx="1510983" cy="718457"/>
          </a:xfrm>
          <a:prstGeom prst="plaque">
            <a:avLst/>
          </a:prstGeom>
          <a:solidFill>
            <a:schemeClr val="tx1"/>
          </a:solidFill>
        </p:spPr>
      </p:pic>
      <p:cxnSp>
        <p:nvCxnSpPr>
          <p:cNvPr id="8" name="直線コネクタ 7">
            <a:extLst>
              <a:ext uri="{FF2B5EF4-FFF2-40B4-BE49-F238E27FC236}">
                <a16:creationId xmlns:a16="http://schemas.microsoft.com/office/drawing/2014/main" id="{BA2D602B-FA44-4674-5209-A641FDD8C9B4}"/>
              </a:ext>
            </a:extLst>
          </p:cNvPr>
          <p:cNvCxnSpPr>
            <a:cxnSpLocks/>
          </p:cNvCxnSpPr>
          <p:nvPr/>
        </p:nvCxnSpPr>
        <p:spPr>
          <a:xfrm>
            <a:off x="466512" y="4014798"/>
            <a:ext cx="3962269" cy="0"/>
          </a:xfrm>
          <a:prstGeom prst="line">
            <a:avLst/>
          </a:prstGeom>
          <a:ln w="107950" cmpd="thinThick">
            <a:solidFill>
              <a:srgbClr val="92D050"/>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54013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16517C92-E4A4-EFD9-EBBA-175A79F2B675}"/>
              </a:ext>
            </a:extLst>
          </p:cNvPr>
          <p:cNvSpPr txBox="1">
            <a:spLocks/>
          </p:cNvSpPr>
          <p:nvPr/>
        </p:nvSpPr>
        <p:spPr>
          <a:xfrm>
            <a:off x="468086" y="359229"/>
            <a:ext cx="11255828" cy="6139542"/>
          </a:xfrm>
          <a:prstGeom prst="rect">
            <a:avLst/>
          </a:prstGeom>
        </p:spPr>
        <p:txBody>
          <a:bodyPr rtlCol="0">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i="1" dirty="0">
                <a:latin typeface="Meiryo UI" panose="020B0604030504040204" pitchFamily="50" charset="-128"/>
                <a:ea typeface="Meiryo UI" panose="020B0604030504040204" pitchFamily="50" charset="-128"/>
              </a:rPr>
              <a:t>■「</a:t>
            </a:r>
            <a:r>
              <a:rPr lang="en-US" altLang="ja-JP" sz="2800" i="1" dirty="0">
                <a:latin typeface="Meiryo UI" panose="020B0604030504040204" pitchFamily="50" charset="-128"/>
                <a:ea typeface="Meiryo UI" panose="020B0604030504040204" pitchFamily="50" charset="-128"/>
              </a:rPr>
              <a:t>JIBUN-See</a:t>
            </a:r>
            <a:r>
              <a:rPr lang="ja-JP" altLang="en-US" sz="2800" i="1" dirty="0">
                <a:latin typeface="Meiryo UI" panose="020B0604030504040204" pitchFamily="50" charset="-128"/>
                <a:ea typeface="Meiryo UI" panose="020B0604030504040204" pitchFamily="50" charset="-128"/>
              </a:rPr>
              <a:t>」とは</a:t>
            </a:r>
            <a:endParaRPr lang="en-US" altLang="ja-JP" sz="2800" i="1" dirty="0">
              <a:latin typeface="Meiryo UI" panose="020B0604030504040204" pitchFamily="50" charset="-128"/>
              <a:ea typeface="Meiryo UI" panose="020B0604030504040204" pitchFamily="50" charset="-128"/>
            </a:endParaRPr>
          </a:p>
          <a:p>
            <a:endParaRPr lang="en-US" altLang="ja-JP" sz="2800" i="1" dirty="0">
              <a:latin typeface="Meiryo UI" panose="020B0604030504040204" pitchFamily="50" charset="-128"/>
              <a:ea typeface="Meiryo UI" panose="020B0604030504040204" pitchFamily="50" charset="-128"/>
            </a:endParaRPr>
          </a:p>
          <a:p>
            <a:r>
              <a:rPr lang="ja-JP" altLang="en-US" sz="2800" i="1" dirty="0">
                <a:latin typeface="Meiryo UI" panose="020B0604030504040204" pitchFamily="50" charset="-128"/>
                <a:ea typeface="Meiryo UI" panose="020B0604030504040204" pitchFamily="50" charset="-128"/>
              </a:rPr>
              <a:t>　</a:t>
            </a:r>
            <a:r>
              <a:rPr lang="ja-JP" altLang="en-US" sz="2400" i="1" dirty="0">
                <a:latin typeface="Meiryo UI" panose="020B0604030504040204" pitchFamily="50" charset="-128"/>
                <a:ea typeface="Meiryo UI" panose="020B0604030504040204" pitchFamily="50" charset="-128"/>
              </a:rPr>
              <a:t>当サイトでは自分以外の人の歴史を垣間見ることができます。もちろん投稿されている</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人が他人に見られたくない部分については非表示にされています。</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もう一つ大きな機能として、自分の歴史を作成できること、またそれを育てていくことが</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できます。</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育てるとは、自分の歴史に付け加えることはもちろん、自分の子供や孫達の歴史に関連</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付けて登録することができます。</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（愛するペットや近所の有名人なんかを関連付けても</a:t>
            </a:r>
            <a:r>
              <a:rPr lang="en-US" altLang="ja-JP" sz="2400" i="1" dirty="0">
                <a:latin typeface="Meiryo UI" panose="020B0604030504040204" pitchFamily="50" charset="-128"/>
                <a:ea typeface="Meiryo UI" panose="020B0604030504040204" pitchFamily="50" charset="-128"/>
              </a:rPr>
              <a:t>OK</a:t>
            </a:r>
            <a:r>
              <a:rPr lang="ja-JP" altLang="en-US" sz="2400" i="1" dirty="0">
                <a:latin typeface="Meiryo UI" panose="020B0604030504040204" pitchFamily="50" charset="-128"/>
                <a:ea typeface="Meiryo UI" panose="020B0604030504040204" pitchFamily="50" charset="-128"/>
              </a:rPr>
              <a:t>）</a:t>
            </a:r>
            <a:endParaRPr lang="en-US" altLang="ja-JP" sz="2400" i="1" dirty="0">
              <a:latin typeface="Meiryo UI" panose="020B0604030504040204" pitchFamily="50" charset="-128"/>
              <a:ea typeface="Meiryo UI" panose="020B0604030504040204" pitchFamily="50" charset="-128"/>
            </a:endParaRPr>
          </a:p>
          <a:p>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写真やビデオなどを容易に取り込めるインターフェースを提供します。</a:t>
            </a:r>
            <a:endParaRPr lang="en-US" altLang="ja-JP" sz="2400" i="1" dirty="0">
              <a:latin typeface="Meiryo UI" panose="020B0604030504040204" pitchFamily="50" charset="-128"/>
              <a:ea typeface="Meiryo UI" panose="020B0604030504040204" pitchFamily="50" charset="-128"/>
            </a:endParaRPr>
          </a:p>
        </p:txBody>
      </p:sp>
      <p:pic>
        <p:nvPicPr>
          <p:cNvPr id="2" name="図 1">
            <a:extLst>
              <a:ext uri="{FF2B5EF4-FFF2-40B4-BE49-F238E27FC236}">
                <a16:creationId xmlns:a16="http://schemas.microsoft.com/office/drawing/2014/main" id="{238D35B9-FBFB-5154-E611-FEB40F4F2F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70032" y="116564"/>
            <a:ext cx="1510983" cy="718457"/>
          </a:xfrm>
          <a:prstGeom prst="plaque">
            <a:avLst/>
          </a:prstGeom>
          <a:solidFill>
            <a:schemeClr val="tx1"/>
          </a:solidFill>
        </p:spPr>
      </p:pic>
      <p:cxnSp>
        <p:nvCxnSpPr>
          <p:cNvPr id="5" name="直線コネクタ 4">
            <a:extLst>
              <a:ext uri="{FF2B5EF4-FFF2-40B4-BE49-F238E27FC236}">
                <a16:creationId xmlns:a16="http://schemas.microsoft.com/office/drawing/2014/main" id="{04E90D00-5653-7B82-F0D6-BC9426AB1847}"/>
              </a:ext>
            </a:extLst>
          </p:cNvPr>
          <p:cNvCxnSpPr/>
          <p:nvPr/>
        </p:nvCxnSpPr>
        <p:spPr>
          <a:xfrm>
            <a:off x="468086" y="835021"/>
            <a:ext cx="4071257" cy="0"/>
          </a:xfrm>
          <a:prstGeom prst="line">
            <a:avLst/>
          </a:prstGeom>
          <a:ln w="107950" cmpd="thinThick">
            <a:solidFill>
              <a:srgbClr val="92D050"/>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126171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826C3-9A7F-90D8-01F6-C264414AC068}"/>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013DC102-0FE5-F248-55ED-ABB4542619E3}"/>
              </a:ext>
            </a:extLst>
          </p:cNvPr>
          <p:cNvSpPr txBox="1">
            <a:spLocks/>
          </p:cNvSpPr>
          <p:nvPr/>
        </p:nvSpPr>
        <p:spPr>
          <a:xfrm>
            <a:off x="446315" y="402772"/>
            <a:ext cx="11255828" cy="6139542"/>
          </a:xfrm>
          <a:prstGeom prst="rect">
            <a:avLst/>
          </a:prstGeom>
        </p:spPr>
        <p:txBody>
          <a:bodyPr rtlCol="0">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i="1" dirty="0">
                <a:latin typeface="Meiryo UI" panose="020B0604030504040204" pitchFamily="50" charset="-128"/>
                <a:ea typeface="Meiryo UI" panose="020B0604030504040204" pitchFamily="50" charset="-128"/>
              </a:rPr>
              <a:t>■トピックス</a:t>
            </a:r>
            <a:endParaRPr lang="en-US" altLang="ja-JP" sz="2800" i="1" dirty="0">
              <a:latin typeface="Meiryo UI" panose="020B0604030504040204" pitchFamily="50" charset="-128"/>
              <a:ea typeface="Meiryo UI" panose="020B0604030504040204" pitchFamily="50" charset="-128"/>
            </a:endParaRPr>
          </a:p>
          <a:p>
            <a:endParaRPr lang="en-US" altLang="ja-JP" sz="28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当サイトは会員制のサービス提供を行います。</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最上位会員様には、当人が天に召された後でも後継人（子供や孫）へのアカウント</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の継承が行えるため、会員が継続される間は引き続きサービスを受けることができます。</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また最上位会員様には様々な帳票（カレンダー等）を編集・出力する機能が提供</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さます。</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例えばカレンダーであれば卓上カレンダーとして一定数の製本印刷が行えます。</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親類・縁者等への提供をお考えください。</a:t>
            </a:r>
            <a:endParaRPr lang="en-US" altLang="ja-JP" sz="2400" i="1" dirty="0">
              <a:latin typeface="Meiryo UI" panose="020B0604030504040204" pitchFamily="50" charset="-128"/>
              <a:ea typeface="Meiryo UI" panose="020B0604030504040204" pitchFamily="50" charset="-128"/>
            </a:endParaRPr>
          </a:p>
          <a:p>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当サイトはシニア事業の中核サイトとして誕生させます。</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当初の提供スタイルは、自分史にフォーカスしていますが、将来像としては、シニア人材</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育成の一貫として、第２の人生としての職業斡旋やコンサルティングなどにも発展させて</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いきます。</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また健康増進につながる情報提供や、会員様同士のオフラインミーティングの開催等、</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様々な企画展開を考えています。</a:t>
            </a:r>
            <a:endParaRPr lang="en-US" altLang="ja-JP" sz="2400" i="1" dirty="0">
              <a:latin typeface="Meiryo UI" panose="020B0604030504040204" pitchFamily="50" charset="-128"/>
              <a:ea typeface="Meiryo UI" panose="020B0604030504040204" pitchFamily="50" charset="-128"/>
            </a:endParaRPr>
          </a:p>
        </p:txBody>
      </p:sp>
      <p:cxnSp>
        <p:nvCxnSpPr>
          <p:cNvPr id="4" name="直線コネクタ 3">
            <a:extLst>
              <a:ext uri="{FF2B5EF4-FFF2-40B4-BE49-F238E27FC236}">
                <a16:creationId xmlns:a16="http://schemas.microsoft.com/office/drawing/2014/main" id="{DA24EC3B-6345-AEE5-524B-8D9D1E75FC30}"/>
              </a:ext>
            </a:extLst>
          </p:cNvPr>
          <p:cNvCxnSpPr/>
          <p:nvPr/>
        </p:nvCxnSpPr>
        <p:spPr>
          <a:xfrm>
            <a:off x="587829" y="881738"/>
            <a:ext cx="4071257" cy="0"/>
          </a:xfrm>
          <a:prstGeom prst="line">
            <a:avLst/>
          </a:prstGeom>
          <a:ln w="107950" cmpd="thinThick">
            <a:solidFill>
              <a:srgbClr val="92D050"/>
            </a:solidFill>
          </a:ln>
        </p:spPr>
        <p:style>
          <a:lnRef idx="2">
            <a:schemeClr val="dk1"/>
          </a:lnRef>
          <a:fillRef idx="0">
            <a:schemeClr val="dk1"/>
          </a:fillRef>
          <a:effectRef idx="1">
            <a:schemeClr val="dk1"/>
          </a:effectRef>
          <a:fontRef idx="minor">
            <a:schemeClr val="tx1"/>
          </a:fontRef>
        </p:style>
      </p:cxnSp>
      <p:pic>
        <p:nvPicPr>
          <p:cNvPr id="2" name="図 1">
            <a:extLst>
              <a:ext uri="{FF2B5EF4-FFF2-40B4-BE49-F238E27FC236}">
                <a16:creationId xmlns:a16="http://schemas.microsoft.com/office/drawing/2014/main" id="{FF9F48BD-D8AE-84AA-7B74-7F88FDB205F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70032" y="116564"/>
            <a:ext cx="1510983" cy="718457"/>
          </a:xfrm>
          <a:prstGeom prst="plaque">
            <a:avLst/>
          </a:prstGeom>
          <a:solidFill>
            <a:schemeClr val="tx1"/>
          </a:solidFill>
        </p:spPr>
      </p:pic>
    </p:spTree>
    <p:extLst>
      <p:ext uri="{BB962C8B-B14F-4D97-AF65-F5344CB8AC3E}">
        <p14:creationId xmlns:p14="http://schemas.microsoft.com/office/powerpoint/2010/main" val="786996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B86A47E8-4391-7246-35D7-3D652750C76A}"/>
              </a:ext>
            </a:extLst>
          </p:cNvPr>
          <p:cNvSpPr txBox="1">
            <a:spLocks/>
          </p:cNvSpPr>
          <p:nvPr/>
        </p:nvSpPr>
        <p:spPr>
          <a:xfrm>
            <a:off x="446315" y="402772"/>
            <a:ext cx="11255828" cy="6139542"/>
          </a:xfrm>
          <a:prstGeom prst="rect">
            <a:avLst/>
          </a:prstGeom>
        </p:spPr>
        <p:txBody>
          <a:bodyPr rtlCol="0">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i="1" dirty="0">
                <a:latin typeface="Meiryo UI" panose="020B0604030504040204" pitchFamily="50" charset="-128"/>
                <a:ea typeface="Meiryo UI" panose="020B0604030504040204" pitchFamily="50" charset="-128"/>
              </a:rPr>
              <a:t>■料金体系について</a:t>
            </a:r>
            <a:endParaRPr lang="en-US" altLang="ja-JP" sz="2800" i="1" dirty="0">
              <a:latin typeface="Meiryo UI" panose="020B0604030504040204" pitchFamily="50" charset="-128"/>
              <a:ea typeface="Meiryo UI" panose="020B0604030504040204" pitchFamily="50" charset="-128"/>
            </a:endParaRPr>
          </a:p>
          <a:p>
            <a:endParaRPr lang="en-US" altLang="ja-JP" sz="28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当サイトは会員グレード毎の料金体系でサービスの提供が行われます。</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会員様のグレード種類としては、「通常会員」「スタンダード会員」 「プラチナ会員」</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の３パターンでの保守サービス提供になります。</a:t>
            </a:r>
            <a:endParaRPr lang="en-US" altLang="ja-JP" sz="2400" i="1" dirty="0">
              <a:latin typeface="Meiryo UI" panose="020B0604030504040204" pitchFamily="50" charset="-128"/>
              <a:ea typeface="Meiryo UI" panose="020B0604030504040204" pitchFamily="50" charset="-128"/>
            </a:endParaRPr>
          </a:p>
          <a:p>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スタンダード会員・プラチナ会員の方には自分史の入力サポートや支援を行うことを</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想定していますので、初期入会費用として </a:t>
            </a:r>
            <a:r>
              <a:rPr lang="en-US" altLang="ja-JP" sz="2400" i="1" dirty="0">
                <a:latin typeface="Meiryo UI" panose="020B0604030504040204" pitchFamily="50" charset="-128"/>
                <a:ea typeface="Meiryo UI" panose="020B0604030504040204" pitchFamily="50" charset="-128"/>
              </a:rPr>
              <a:t>10,000</a:t>
            </a:r>
            <a:r>
              <a:rPr lang="ja-JP" altLang="en-US" sz="2400" i="1" dirty="0">
                <a:latin typeface="Meiryo UI" panose="020B0604030504040204" pitchFamily="50" charset="-128"/>
                <a:ea typeface="Meiryo UI" panose="020B0604030504040204" pitchFamily="50" charset="-128"/>
              </a:rPr>
              <a:t>円 の入会費をお願いします。</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（プラチナ会員の方がアカウントの継承を行う場合は新たな初期費用は発生しません）</a:t>
            </a:r>
            <a:endParaRPr lang="en-US" altLang="ja-JP" sz="2400" i="1" dirty="0">
              <a:latin typeface="Meiryo UI" panose="020B0604030504040204" pitchFamily="50" charset="-128"/>
              <a:ea typeface="Meiryo UI" panose="020B0604030504040204" pitchFamily="50" charset="-128"/>
            </a:endParaRPr>
          </a:p>
          <a:p>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プラチナ会員がカレンダーや自分史新聞等の印刷を行う場合に、印刷会社への手配等</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は、当サイト運営スタッフが行いますので、新たな料金は頂戴しません。</a:t>
            </a:r>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（ただし年間等での部数や回数は制限させていただきます）</a:t>
            </a:r>
            <a:endParaRPr lang="en-US" altLang="ja-JP" sz="2400" i="1" dirty="0">
              <a:latin typeface="Meiryo UI" panose="020B0604030504040204" pitchFamily="50" charset="-128"/>
              <a:ea typeface="Meiryo UI" panose="020B0604030504040204" pitchFamily="50" charset="-128"/>
            </a:endParaRPr>
          </a:p>
          <a:p>
            <a:endParaRPr lang="en-US" altLang="ja-JP" sz="2400" i="1" dirty="0">
              <a:latin typeface="Meiryo UI" panose="020B0604030504040204" pitchFamily="50" charset="-128"/>
              <a:ea typeface="Meiryo UI" panose="020B0604030504040204" pitchFamily="50" charset="-128"/>
            </a:endParaRPr>
          </a:p>
          <a:p>
            <a:r>
              <a:rPr lang="ja-JP" altLang="en-US" sz="2400" i="1" dirty="0">
                <a:latin typeface="Meiryo UI" panose="020B0604030504040204" pitchFamily="50" charset="-128"/>
                <a:ea typeface="Meiryo UI" panose="020B0604030504040204" pitchFamily="50" charset="-128"/>
              </a:rPr>
              <a:t>　次ページにグレード別料金およびサービス一覧を記載しています。</a:t>
            </a:r>
            <a:endParaRPr lang="en-US" altLang="ja-JP" sz="2400" i="1" dirty="0">
              <a:latin typeface="Meiryo UI" panose="020B0604030504040204" pitchFamily="50" charset="-128"/>
              <a:ea typeface="Meiryo UI" panose="020B0604030504040204" pitchFamily="50" charset="-128"/>
            </a:endParaRPr>
          </a:p>
        </p:txBody>
      </p:sp>
      <p:cxnSp>
        <p:nvCxnSpPr>
          <p:cNvPr id="4" name="直線コネクタ 3">
            <a:extLst>
              <a:ext uri="{FF2B5EF4-FFF2-40B4-BE49-F238E27FC236}">
                <a16:creationId xmlns:a16="http://schemas.microsoft.com/office/drawing/2014/main" id="{1137C946-265E-82BC-B8D4-E55847EF43F7}"/>
              </a:ext>
            </a:extLst>
          </p:cNvPr>
          <p:cNvCxnSpPr/>
          <p:nvPr/>
        </p:nvCxnSpPr>
        <p:spPr>
          <a:xfrm>
            <a:off x="587829" y="881738"/>
            <a:ext cx="4071257" cy="0"/>
          </a:xfrm>
          <a:prstGeom prst="line">
            <a:avLst/>
          </a:prstGeom>
          <a:ln w="107950" cmpd="thinThick">
            <a:solidFill>
              <a:srgbClr val="92D050"/>
            </a:solidFill>
          </a:ln>
        </p:spPr>
        <p:style>
          <a:lnRef idx="2">
            <a:schemeClr val="dk1"/>
          </a:lnRef>
          <a:fillRef idx="0">
            <a:schemeClr val="dk1"/>
          </a:fillRef>
          <a:effectRef idx="1">
            <a:schemeClr val="dk1"/>
          </a:effectRef>
          <a:fontRef idx="minor">
            <a:schemeClr val="tx1"/>
          </a:fontRef>
        </p:style>
      </p:cxnSp>
      <p:pic>
        <p:nvPicPr>
          <p:cNvPr id="2" name="図 1">
            <a:extLst>
              <a:ext uri="{FF2B5EF4-FFF2-40B4-BE49-F238E27FC236}">
                <a16:creationId xmlns:a16="http://schemas.microsoft.com/office/drawing/2014/main" id="{611CB567-7F13-05A6-2F41-DFA0921D2D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70032" y="116564"/>
            <a:ext cx="1510983" cy="718457"/>
          </a:xfrm>
          <a:prstGeom prst="plaque">
            <a:avLst/>
          </a:prstGeom>
          <a:solidFill>
            <a:schemeClr val="tx1"/>
          </a:solidFill>
        </p:spPr>
      </p:pic>
    </p:spTree>
    <p:extLst>
      <p:ext uri="{BB962C8B-B14F-4D97-AF65-F5344CB8AC3E}">
        <p14:creationId xmlns:p14="http://schemas.microsoft.com/office/powerpoint/2010/main" val="742673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3841B-9860-2AAA-1249-03C6CAD1AA35}"/>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CBBFCFED-862F-8178-6F33-D594AF1A20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70032" y="116564"/>
            <a:ext cx="1510983" cy="718457"/>
          </a:xfrm>
          <a:prstGeom prst="plaque">
            <a:avLst/>
          </a:prstGeom>
          <a:solidFill>
            <a:schemeClr val="tx1"/>
          </a:solidFill>
        </p:spPr>
      </p:pic>
      <p:sp>
        <p:nvSpPr>
          <p:cNvPr id="5" name="タイトル 2">
            <a:extLst>
              <a:ext uri="{FF2B5EF4-FFF2-40B4-BE49-F238E27FC236}">
                <a16:creationId xmlns:a16="http://schemas.microsoft.com/office/drawing/2014/main" id="{28F55FC0-CE28-A29C-7E19-CE34B5D98D1B}"/>
              </a:ext>
            </a:extLst>
          </p:cNvPr>
          <p:cNvSpPr txBox="1">
            <a:spLocks/>
          </p:cNvSpPr>
          <p:nvPr/>
        </p:nvSpPr>
        <p:spPr>
          <a:xfrm>
            <a:off x="446315" y="473724"/>
            <a:ext cx="11255828" cy="6157542"/>
          </a:xfrm>
          <a:prstGeom prst="rect">
            <a:avLst/>
          </a:prstGeom>
        </p:spPr>
        <p:txBody>
          <a:bodyPr rtlCol="0">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400" i="1" dirty="0">
                <a:latin typeface="Meiryo UI" panose="020B0604030504040204" pitchFamily="50" charset="-128"/>
                <a:ea typeface="Meiryo UI" panose="020B0604030504040204" pitchFamily="50" charset="-128"/>
              </a:rPr>
              <a:t>　</a:t>
            </a:r>
            <a:r>
              <a:rPr lang="en-US" altLang="ja-JP" sz="2400" i="1" dirty="0">
                <a:latin typeface="Meiryo UI" panose="020B0604030504040204" pitchFamily="50" charset="-128"/>
                <a:ea typeface="Meiryo UI" panose="020B0604030504040204" pitchFamily="50" charset="-128"/>
              </a:rPr>
              <a:t>《</a:t>
            </a:r>
            <a:r>
              <a:rPr lang="ja-JP" altLang="en-US" sz="2000" i="1" dirty="0">
                <a:latin typeface="Meiryo UI" panose="020B0604030504040204" pitchFamily="50" charset="-128"/>
                <a:ea typeface="Meiryo UI" panose="020B0604030504040204" pitchFamily="50" charset="-128"/>
              </a:rPr>
              <a:t>会員グレード別料金体系とサービス提供有無は下記表を参照ください。</a:t>
            </a:r>
            <a:r>
              <a:rPr lang="en-US" altLang="ja-JP" sz="2000" i="1" dirty="0">
                <a:latin typeface="Meiryo UI" panose="020B0604030504040204" pitchFamily="50" charset="-128"/>
                <a:ea typeface="Meiryo UI" panose="020B0604030504040204" pitchFamily="50" charset="-128"/>
              </a:rPr>
              <a:t>》</a:t>
            </a:r>
            <a:endParaRPr lang="en-US" altLang="ja-JP" sz="2400" i="1" dirty="0">
              <a:latin typeface="Meiryo UI" panose="020B0604030504040204" pitchFamily="50" charset="-128"/>
              <a:ea typeface="Meiryo UI" panose="020B0604030504040204" pitchFamily="50" charset="-128"/>
            </a:endParaRPr>
          </a:p>
        </p:txBody>
      </p:sp>
      <p:graphicFrame>
        <p:nvGraphicFramePr>
          <p:cNvPr id="10" name="表 9">
            <a:extLst>
              <a:ext uri="{FF2B5EF4-FFF2-40B4-BE49-F238E27FC236}">
                <a16:creationId xmlns:a16="http://schemas.microsoft.com/office/drawing/2014/main" id="{F1B0BB19-3A07-8BDE-B723-3A7138E434FE}"/>
              </a:ext>
            </a:extLst>
          </p:cNvPr>
          <p:cNvGraphicFramePr>
            <a:graphicFrameLocks noGrp="1"/>
          </p:cNvGraphicFramePr>
          <p:nvPr>
            <p:extLst>
              <p:ext uri="{D42A27DB-BD31-4B8C-83A1-F6EECF244321}">
                <p14:modId xmlns:p14="http://schemas.microsoft.com/office/powerpoint/2010/main" val="2792154219"/>
              </p:ext>
            </p:extLst>
          </p:nvPr>
        </p:nvGraphicFramePr>
        <p:xfrm>
          <a:off x="730595" y="909427"/>
          <a:ext cx="10793047" cy="5666755"/>
        </p:xfrm>
        <a:graphic>
          <a:graphicData uri="http://schemas.openxmlformats.org/drawingml/2006/table">
            <a:tbl>
              <a:tblPr>
                <a:tableStyleId>{5C22544A-7EE6-4342-B048-85BDC9FD1C3A}</a:tableStyleId>
              </a:tblPr>
              <a:tblGrid>
                <a:gridCol w="3453775">
                  <a:extLst>
                    <a:ext uri="{9D8B030D-6E8A-4147-A177-3AD203B41FA5}">
                      <a16:colId xmlns:a16="http://schemas.microsoft.com/office/drawing/2014/main" val="1905802536"/>
                    </a:ext>
                  </a:extLst>
                </a:gridCol>
                <a:gridCol w="2446424">
                  <a:extLst>
                    <a:ext uri="{9D8B030D-6E8A-4147-A177-3AD203B41FA5}">
                      <a16:colId xmlns:a16="http://schemas.microsoft.com/office/drawing/2014/main" val="923198305"/>
                    </a:ext>
                  </a:extLst>
                </a:gridCol>
                <a:gridCol w="2446424">
                  <a:extLst>
                    <a:ext uri="{9D8B030D-6E8A-4147-A177-3AD203B41FA5}">
                      <a16:colId xmlns:a16="http://schemas.microsoft.com/office/drawing/2014/main" val="1101765950"/>
                    </a:ext>
                  </a:extLst>
                </a:gridCol>
                <a:gridCol w="2446424">
                  <a:extLst>
                    <a:ext uri="{9D8B030D-6E8A-4147-A177-3AD203B41FA5}">
                      <a16:colId xmlns:a16="http://schemas.microsoft.com/office/drawing/2014/main" val="1375304160"/>
                    </a:ext>
                  </a:extLst>
                </a:gridCol>
              </a:tblGrid>
              <a:tr h="390334">
                <a:tc rowSpan="2">
                  <a:txBody>
                    <a:bodyPr/>
                    <a:lstStyle/>
                    <a:p>
                      <a:pPr algn="ctr" rtl="0" fontAlgn="ctr"/>
                      <a:r>
                        <a:rPr lang="ja-JP" altLang="en-US" sz="1100" u="none" strike="noStrike">
                          <a:effectLst/>
                          <a:highlight>
                            <a:srgbClr val="E7EAED"/>
                          </a:highlight>
                        </a:rPr>
                        <a:t>サービス</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ctr"/>
                      <a:r>
                        <a:rPr lang="zh-TW" altLang="en-US" sz="1100" u="none" strike="noStrike">
                          <a:effectLst/>
                          <a:highlight>
                            <a:srgbClr val="E7EAED"/>
                          </a:highlight>
                        </a:rPr>
                        <a:t>一般無料会員</a:t>
                      </a:r>
                      <a:endParaRPr lang="zh-TW"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スタンダード会員</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プラチナ会員</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20131540"/>
                  </a:ext>
                </a:extLst>
              </a:tr>
              <a:tr h="390334">
                <a:tc vMerge="1">
                  <a:txBody>
                    <a:bodyPr/>
                    <a:lstStyle/>
                    <a:p>
                      <a:endParaRPr kumimoji="1" lang="ja-JP" altLang="en-US"/>
                    </a:p>
                  </a:txBody>
                  <a:tcPr/>
                </a:tc>
                <a:tc>
                  <a:txBody>
                    <a:bodyPr/>
                    <a:lstStyle/>
                    <a:p>
                      <a:pPr algn="l" rtl="0" fontAlgn="ctr"/>
                      <a:r>
                        <a:rPr lang="ja-JP" altLang="en-US" sz="1100" u="none" strike="noStrike" dirty="0">
                          <a:effectLst/>
                          <a:highlight>
                            <a:srgbClr val="E7EAED"/>
                          </a:highlight>
                        </a:rPr>
                        <a:t>　　無料アカウント登録会員</a:t>
                      </a:r>
                      <a:endParaRPr lang="ja-JP" altLang="en-US" sz="1100" b="1" i="0" u="none" strike="noStrike" dirty="0">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rtl="0" fontAlgn="ctr"/>
                      <a:r>
                        <a:rPr lang="ja-JP" altLang="en-US" sz="1100" u="none" strike="noStrike" dirty="0">
                          <a:effectLst/>
                          <a:highlight>
                            <a:srgbClr val="E7EAED"/>
                          </a:highlight>
                        </a:rPr>
                        <a:t>　　</a:t>
                      </a:r>
                      <a:r>
                        <a:rPr lang="en-US" altLang="ja-JP" sz="1100" u="none" strike="noStrike" dirty="0">
                          <a:effectLst/>
                          <a:highlight>
                            <a:srgbClr val="E7EAED"/>
                          </a:highlight>
                        </a:rPr>
                        <a:t>1</a:t>
                      </a:r>
                      <a:r>
                        <a:rPr lang="ja-JP" altLang="en-US" sz="1100" u="none" strike="noStrike" dirty="0">
                          <a:effectLst/>
                          <a:highlight>
                            <a:srgbClr val="E7EAED"/>
                          </a:highlight>
                        </a:rPr>
                        <a:t>アカウント月</a:t>
                      </a:r>
                      <a:r>
                        <a:rPr lang="en-US" altLang="ja-JP" sz="1100" u="none" strike="noStrike" dirty="0">
                          <a:effectLst/>
                          <a:highlight>
                            <a:srgbClr val="E7EAED"/>
                          </a:highlight>
                        </a:rPr>
                        <a:t>3,000</a:t>
                      </a:r>
                      <a:r>
                        <a:rPr lang="ja-JP" altLang="en-US" sz="1100" u="none" strike="noStrike" dirty="0">
                          <a:effectLst/>
                          <a:highlight>
                            <a:srgbClr val="E7EAED"/>
                          </a:highlight>
                        </a:rPr>
                        <a:t>円</a:t>
                      </a:r>
                      <a:endParaRPr lang="ja-JP" altLang="en-US" sz="1100" b="1" i="0" u="none" strike="noStrike" dirty="0">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rtl="0" fontAlgn="ctr"/>
                      <a:r>
                        <a:rPr lang="ja-JP" altLang="en-US" sz="1100" u="none" strike="noStrike" dirty="0">
                          <a:effectLst/>
                          <a:highlight>
                            <a:srgbClr val="E7EAED"/>
                          </a:highlight>
                        </a:rPr>
                        <a:t>　　</a:t>
                      </a:r>
                      <a:r>
                        <a:rPr lang="en-US" altLang="ja-JP" sz="1100" u="none" strike="noStrike" dirty="0">
                          <a:effectLst/>
                          <a:highlight>
                            <a:srgbClr val="E7EAED"/>
                          </a:highlight>
                        </a:rPr>
                        <a:t>1</a:t>
                      </a:r>
                      <a:r>
                        <a:rPr lang="ja-JP" altLang="en-US" sz="1100" u="none" strike="noStrike" dirty="0">
                          <a:effectLst/>
                          <a:highlight>
                            <a:srgbClr val="E7EAED"/>
                          </a:highlight>
                        </a:rPr>
                        <a:t>アカウント月</a:t>
                      </a:r>
                      <a:r>
                        <a:rPr lang="en-US" altLang="ja-JP" sz="1100" u="none" strike="noStrike" dirty="0">
                          <a:effectLst/>
                          <a:highlight>
                            <a:srgbClr val="E7EAED"/>
                          </a:highlight>
                        </a:rPr>
                        <a:t>7,000</a:t>
                      </a:r>
                      <a:r>
                        <a:rPr lang="ja-JP" altLang="en-US" sz="1100" u="none" strike="noStrike" dirty="0">
                          <a:effectLst/>
                          <a:highlight>
                            <a:srgbClr val="E7EAED"/>
                          </a:highlight>
                        </a:rPr>
                        <a:t>円</a:t>
                      </a:r>
                      <a:endParaRPr lang="ja-JP" altLang="en-US" sz="1100" b="1" i="0" u="none" strike="noStrike" dirty="0">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20430627"/>
                  </a:ext>
                </a:extLst>
              </a:tr>
              <a:tr h="517789">
                <a:tc>
                  <a:txBody>
                    <a:bodyPr/>
                    <a:lstStyle/>
                    <a:p>
                      <a:pPr algn="l" rtl="0" fontAlgn="ctr"/>
                      <a:r>
                        <a:rPr lang="ja-JP" altLang="en-US" sz="1100" u="none" strike="noStrike" dirty="0">
                          <a:effectLst/>
                          <a:highlight>
                            <a:srgbClr val="E7EAED"/>
                          </a:highlight>
                        </a:rPr>
                        <a:t>入会金（初回サポート等）</a:t>
                      </a:r>
                      <a:endParaRPr lang="ja-JP" altLang="en-US" sz="1100" b="1" i="0" u="none" strike="noStrike" dirty="0">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en-US" altLang="ja-JP" sz="1100" u="none" strike="noStrike">
                          <a:effectLst/>
                          <a:highlight>
                            <a:srgbClr val="E7EAED"/>
                          </a:highlight>
                        </a:rPr>
                        <a:t>0</a:t>
                      </a:r>
                      <a:r>
                        <a:rPr lang="ja-JP" altLang="en-US" sz="1100" u="none" strike="noStrike">
                          <a:effectLst/>
                          <a:highlight>
                            <a:srgbClr val="E7EAED"/>
                          </a:highlight>
                        </a:rPr>
                        <a:t>円</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en-US" altLang="ja-JP" sz="1100" u="none" strike="noStrike">
                          <a:effectLst/>
                          <a:highlight>
                            <a:srgbClr val="E7EAED"/>
                          </a:highlight>
                        </a:rPr>
                        <a:t>10,000</a:t>
                      </a:r>
                      <a:r>
                        <a:rPr lang="ja-JP" altLang="en-US" sz="1100" u="none" strike="noStrike">
                          <a:effectLst/>
                          <a:highlight>
                            <a:srgbClr val="E7EAED"/>
                          </a:highlight>
                        </a:rPr>
                        <a:t>円</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en-US" altLang="ja-JP" sz="1100" u="none" strike="noStrike">
                          <a:effectLst/>
                          <a:highlight>
                            <a:srgbClr val="E7EAED"/>
                          </a:highlight>
                        </a:rPr>
                        <a:t>50,000</a:t>
                      </a:r>
                      <a:r>
                        <a:rPr lang="ja-JP" altLang="en-US" sz="1100" u="none" strike="noStrike">
                          <a:effectLst/>
                          <a:highlight>
                            <a:srgbClr val="E7EAED"/>
                          </a:highlight>
                        </a:rPr>
                        <a:t>円</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77847499"/>
                  </a:ext>
                </a:extLst>
              </a:tr>
              <a:tr h="517789">
                <a:tc>
                  <a:txBody>
                    <a:bodyPr/>
                    <a:lstStyle/>
                    <a:p>
                      <a:pPr algn="l" rtl="0" fontAlgn="ctr"/>
                      <a:r>
                        <a:rPr lang="ja-JP" altLang="en-US" sz="1100" u="none" strike="noStrike">
                          <a:effectLst/>
                          <a:highlight>
                            <a:srgbClr val="E7EAED"/>
                          </a:highlight>
                        </a:rPr>
                        <a:t>自分以外の人の歴史参照</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〇</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〇</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〇</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32675031"/>
                  </a:ext>
                </a:extLst>
              </a:tr>
              <a:tr h="517789">
                <a:tc>
                  <a:txBody>
                    <a:bodyPr/>
                    <a:lstStyle/>
                    <a:p>
                      <a:pPr algn="l" rtl="0" fontAlgn="ctr"/>
                      <a:r>
                        <a:rPr lang="ja-JP" altLang="en-US" sz="1100" u="none" strike="noStrike">
                          <a:effectLst/>
                          <a:highlight>
                            <a:srgbClr val="E7EAED"/>
                          </a:highlight>
                        </a:rPr>
                        <a:t>自分史の作成・サポート</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ー</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〇</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〇</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5216720"/>
                  </a:ext>
                </a:extLst>
              </a:tr>
              <a:tr h="517789">
                <a:tc>
                  <a:txBody>
                    <a:bodyPr/>
                    <a:lstStyle/>
                    <a:p>
                      <a:pPr algn="l" rtl="0" fontAlgn="ctr"/>
                      <a:r>
                        <a:rPr lang="ja-JP" altLang="en-US" sz="1100" u="none" strike="noStrike">
                          <a:effectLst/>
                          <a:highlight>
                            <a:srgbClr val="E7EAED"/>
                          </a:highlight>
                        </a:rPr>
                        <a:t>アカウントの継承（引継ぎ）</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ー</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ー</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〇</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501267"/>
                  </a:ext>
                </a:extLst>
              </a:tr>
              <a:tr h="517789">
                <a:tc>
                  <a:txBody>
                    <a:bodyPr/>
                    <a:lstStyle/>
                    <a:p>
                      <a:pPr algn="l" rtl="0" fontAlgn="ctr"/>
                      <a:r>
                        <a:rPr lang="ja-JP" altLang="en-US" sz="1100" u="none" strike="noStrike">
                          <a:effectLst/>
                          <a:highlight>
                            <a:srgbClr val="E7EAED"/>
                          </a:highlight>
                        </a:rPr>
                        <a:t>「いいね！」の投稿</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〇</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〇</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〇</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81034174"/>
                  </a:ext>
                </a:extLst>
              </a:tr>
              <a:tr h="517789">
                <a:tc>
                  <a:txBody>
                    <a:bodyPr/>
                    <a:lstStyle/>
                    <a:p>
                      <a:pPr algn="l" rtl="0" fontAlgn="ctr"/>
                      <a:r>
                        <a:rPr lang="ja-JP" altLang="en-US" sz="1100" u="none" strike="noStrike">
                          <a:effectLst/>
                          <a:highlight>
                            <a:srgbClr val="E7EAED"/>
                          </a:highlight>
                        </a:rPr>
                        <a:t>カレンダー・新聞等編集（</a:t>
                      </a:r>
                      <a:r>
                        <a:rPr lang="en-US" altLang="ja-JP" sz="1100" u="none" strike="noStrike">
                          <a:effectLst/>
                          <a:highlight>
                            <a:srgbClr val="E7EAED"/>
                          </a:highlight>
                        </a:rPr>
                        <a:t>PDF</a:t>
                      </a:r>
                      <a:r>
                        <a:rPr lang="ja-JP" altLang="en-US" sz="1100" u="none" strike="noStrike">
                          <a:effectLst/>
                          <a:highlight>
                            <a:srgbClr val="E7EAED"/>
                          </a:highlight>
                        </a:rPr>
                        <a:t>出力）</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ー</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〇</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dirty="0">
                          <a:effectLst/>
                          <a:highlight>
                            <a:srgbClr val="E7EAED"/>
                          </a:highlight>
                        </a:rPr>
                        <a:t>〇</a:t>
                      </a:r>
                      <a:endParaRPr lang="ja-JP" altLang="en-US" sz="1100" b="1" i="0" u="none" strike="noStrike" dirty="0">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74086676"/>
                  </a:ext>
                </a:extLst>
              </a:tr>
              <a:tr h="517789">
                <a:tc>
                  <a:txBody>
                    <a:bodyPr/>
                    <a:lstStyle/>
                    <a:p>
                      <a:pPr algn="l" rtl="0" fontAlgn="ctr"/>
                      <a:r>
                        <a:rPr lang="ja-JP" altLang="en-US" sz="1100" u="none" strike="noStrike">
                          <a:effectLst/>
                          <a:highlight>
                            <a:srgbClr val="E7EAED"/>
                          </a:highlight>
                        </a:rPr>
                        <a:t>カレンダー・新聞等印刷</a:t>
                      </a:r>
                      <a:br>
                        <a:rPr lang="ja-JP" altLang="en-US" sz="1100" u="none" strike="noStrike">
                          <a:effectLst/>
                          <a:highlight>
                            <a:srgbClr val="E7EAED"/>
                          </a:highlight>
                        </a:rPr>
                      </a:br>
                      <a:r>
                        <a:rPr lang="ja-JP" altLang="en-US" sz="1100" u="none" strike="noStrike">
                          <a:effectLst/>
                          <a:highlight>
                            <a:srgbClr val="E7EAED"/>
                          </a:highlight>
                        </a:rPr>
                        <a:t>（</a:t>
                      </a:r>
                      <a:r>
                        <a:rPr lang="en-US" altLang="ja-JP" sz="1100" u="none" strike="noStrike">
                          <a:effectLst/>
                          <a:highlight>
                            <a:srgbClr val="E7EAED"/>
                          </a:highlight>
                        </a:rPr>
                        <a:t>PDF</a:t>
                      </a:r>
                      <a:r>
                        <a:rPr lang="ja-JP" altLang="en-US" sz="1100" u="none" strike="noStrike">
                          <a:effectLst/>
                          <a:highlight>
                            <a:srgbClr val="E7EAED"/>
                          </a:highlight>
                        </a:rPr>
                        <a:t>からの印刷製本）</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ー</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ー</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〇</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77826711"/>
                  </a:ext>
                </a:extLst>
              </a:tr>
              <a:tr h="517789">
                <a:tc>
                  <a:txBody>
                    <a:bodyPr/>
                    <a:lstStyle/>
                    <a:p>
                      <a:pPr algn="l" rtl="0" fontAlgn="ctr"/>
                      <a:r>
                        <a:rPr lang="ja-JP" altLang="en-US" sz="1100" u="none" strike="noStrike">
                          <a:effectLst/>
                          <a:highlight>
                            <a:srgbClr val="E7EAED"/>
                          </a:highlight>
                        </a:rPr>
                        <a:t>シニア⼈材事業に関する求⼈情報の閲覧</a:t>
                      </a:r>
                      <a:br>
                        <a:rPr lang="ja-JP" altLang="en-US" sz="1100" u="none" strike="noStrike">
                          <a:effectLst/>
                          <a:highlight>
                            <a:srgbClr val="E7EAED"/>
                          </a:highlight>
                        </a:rPr>
                      </a:br>
                      <a:r>
                        <a:rPr lang="ja-JP" altLang="en-US" sz="1100" u="none" strike="noStrike">
                          <a:effectLst/>
                          <a:highlight>
                            <a:srgbClr val="E7EAED"/>
                          </a:highlight>
                        </a:rPr>
                        <a:t>（</a:t>
                      </a:r>
                      <a:r>
                        <a:rPr lang="en-US" altLang="ja-JP" sz="1100" u="none" strike="noStrike">
                          <a:effectLst/>
                          <a:highlight>
                            <a:srgbClr val="E7EAED"/>
                          </a:highlight>
                        </a:rPr>
                        <a:t>※</a:t>
                      </a:r>
                      <a:r>
                        <a:rPr lang="ja-JP" altLang="en-US" sz="1100" u="none" strike="noStrike">
                          <a:effectLst/>
                          <a:highlight>
                            <a:srgbClr val="E7EAED"/>
                          </a:highlight>
                        </a:rPr>
                        <a:t>）</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〇</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〇</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〇</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52725034"/>
                  </a:ext>
                </a:extLst>
              </a:tr>
              <a:tr h="517789">
                <a:tc>
                  <a:txBody>
                    <a:bodyPr/>
                    <a:lstStyle/>
                    <a:p>
                      <a:pPr algn="l" rtl="0" fontAlgn="ctr"/>
                      <a:r>
                        <a:rPr lang="ja-JP" altLang="en-US" sz="1100" u="none" strike="noStrike">
                          <a:effectLst/>
                          <a:highlight>
                            <a:srgbClr val="E7EAED"/>
                          </a:highlight>
                        </a:rPr>
                        <a:t>シニア⼈材事業に関する応募サポート</a:t>
                      </a:r>
                      <a:br>
                        <a:rPr lang="ja-JP" altLang="en-US" sz="1100" u="none" strike="noStrike">
                          <a:effectLst/>
                          <a:highlight>
                            <a:srgbClr val="E7EAED"/>
                          </a:highlight>
                        </a:rPr>
                      </a:br>
                      <a:r>
                        <a:rPr lang="ja-JP" altLang="en-US" sz="1100" u="none" strike="noStrike">
                          <a:effectLst/>
                          <a:highlight>
                            <a:srgbClr val="E7EAED"/>
                          </a:highlight>
                        </a:rPr>
                        <a:t>（</a:t>
                      </a:r>
                      <a:r>
                        <a:rPr lang="en-US" altLang="ja-JP" sz="1100" u="none" strike="noStrike">
                          <a:effectLst/>
                          <a:highlight>
                            <a:srgbClr val="E7EAED"/>
                          </a:highlight>
                        </a:rPr>
                        <a:t>※</a:t>
                      </a:r>
                      <a:r>
                        <a:rPr lang="ja-JP" altLang="en-US" sz="1100" u="none" strike="noStrike">
                          <a:effectLst/>
                          <a:highlight>
                            <a:srgbClr val="E7EAED"/>
                          </a:highlight>
                        </a:rPr>
                        <a:t>）</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ー</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ー</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0" fontAlgn="ctr"/>
                      <a:r>
                        <a:rPr lang="ja-JP" altLang="en-US" sz="1100" u="none" strike="noStrike">
                          <a:effectLst/>
                          <a:highlight>
                            <a:srgbClr val="E7EAED"/>
                          </a:highlight>
                        </a:rPr>
                        <a:t>〇</a:t>
                      </a:r>
                      <a:endParaRPr lang="ja-JP" altLang="en-US" sz="1100" b="1" i="0" u="none" strike="noStrike">
                        <a:solidFill>
                          <a:srgbClr val="000000"/>
                        </a:solidFill>
                        <a:effectLst/>
                        <a:highlight>
                          <a:srgbClr val="E7EAED"/>
                        </a:highlight>
                        <a:latin typeface="ＭＳ Ｐゴシック" panose="020B0600070205080204" pitchFamily="50" charset="-128"/>
                        <a:ea typeface="ＭＳ Ｐゴシック" panose="020B0600070205080204" pitchFamily="50" charset="-128"/>
                      </a:endParaRPr>
                    </a:p>
                  </a:txBody>
                  <a:tcPr marL="6125" marR="6125" marT="61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59363578"/>
                  </a:ext>
                </a:extLst>
              </a:tr>
              <a:tr h="225986">
                <a:tc>
                  <a:txBody>
                    <a:bodyPr/>
                    <a:lstStyle/>
                    <a:p>
                      <a:pPr algn="l" fontAlgn="b"/>
                      <a:r>
                        <a:rPr lang="en-US" altLang="zh-CN" sz="1100" u="none" strike="noStrike">
                          <a:effectLst/>
                        </a:rPr>
                        <a:t>※</a:t>
                      </a:r>
                      <a:r>
                        <a:rPr lang="zh-CN" altLang="en-US" sz="1100" u="none" strike="noStrike">
                          <a:effectLst/>
                        </a:rPr>
                        <a:t>：現時点未実装（将来展開予定）</a:t>
                      </a:r>
                      <a:endParaRPr lang="zh-CN" altLang="en-US" sz="1100" b="1"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6125" marR="6125" marT="6125" marB="0" anchor="b">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6125" marR="6125" marT="6125"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6125" marR="6125" marT="6125"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6125" marR="6125" marT="6125" marB="0" anchor="b">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5999122"/>
                  </a:ext>
                </a:extLst>
              </a:tr>
            </a:tbl>
          </a:graphicData>
        </a:graphic>
      </p:graphicFrame>
    </p:spTree>
    <p:extLst>
      <p:ext uri="{BB962C8B-B14F-4D97-AF65-F5344CB8AC3E}">
        <p14:creationId xmlns:p14="http://schemas.microsoft.com/office/powerpoint/2010/main" val="2311535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 name="図 209">
            <a:extLst>
              <a:ext uri="{FF2B5EF4-FFF2-40B4-BE49-F238E27FC236}">
                <a16:creationId xmlns:a16="http://schemas.microsoft.com/office/drawing/2014/main" id="{E3AD2932-F909-487C-A0F9-75766B898CC7}"/>
              </a:ext>
            </a:extLst>
          </p:cNvPr>
          <p:cNvPicPr>
            <a:picLocks noChangeAspect="1"/>
          </p:cNvPicPr>
          <p:nvPr/>
        </p:nvPicPr>
        <p:blipFill>
          <a:blip r:embed="rId2"/>
          <a:stretch>
            <a:fillRect/>
          </a:stretch>
        </p:blipFill>
        <p:spPr>
          <a:xfrm>
            <a:off x="5801698" y="1436206"/>
            <a:ext cx="2782502" cy="2013322"/>
          </a:xfrm>
          <a:prstGeom prst="rect">
            <a:avLst/>
          </a:prstGeom>
          <a:ln>
            <a:solidFill>
              <a:schemeClr val="tx1"/>
            </a:solidFill>
          </a:ln>
        </p:spPr>
      </p:pic>
      <p:sp>
        <p:nvSpPr>
          <p:cNvPr id="2" name="正方形/長方形 1">
            <a:extLst>
              <a:ext uri="{FF2B5EF4-FFF2-40B4-BE49-F238E27FC236}">
                <a16:creationId xmlns:a16="http://schemas.microsoft.com/office/drawing/2014/main" id="{7C47CCD8-9432-B892-B427-16A58B739D0B}"/>
              </a:ext>
            </a:extLst>
          </p:cNvPr>
          <p:cNvSpPr/>
          <p:nvPr/>
        </p:nvSpPr>
        <p:spPr>
          <a:xfrm>
            <a:off x="446314" y="315686"/>
            <a:ext cx="3998874" cy="718457"/>
          </a:xfrm>
          <a:prstGeom prst="rect">
            <a:avLst/>
          </a:prstGeom>
          <a:noFill/>
          <a:ln>
            <a:noFill/>
          </a:ln>
          <a:effectLst>
            <a:innerShdw blurRad="63500" dist="50800" dir="27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800" b="1" dirty="0">
                <a:solidFill>
                  <a:schemeClr val="tx1"/>
                </a:solidFill>
              </a:rPr>
              <a:t>■主な画面イメージ</a:t>
            </a:r>
          </a:p>
        </p:txBody>
      </p:sp>
      <p:pic>
        <p:nvPicPr>
          <p:cNvPr id="3" name="図 2">
            <a:extLst>
              <a:ext uri="{FF2B5EF4-FFF2-40B4-BE49-F238E27FC236}">
                <a16:creationId xmlns:a16="http://schemas.microsoft.com/office/drawing/2014/main" id="{1B98D3D8-A0BB-29CB-9F59-3D39A323D1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0032" y="116564"/>
            <a:ext cx="1510983" cy="718457"/>
          </a:xfrm>
          <a:prstGeom prst="plaque">
            <a:avLst/>
          </a:prstGeom>
          <a:solidFill>
            <a:schemeClr val="tx1"/>
          </a:solidFill>
        </p:spPr>
      </p:pic>
      <p:pic>
        <p:nvPicPr>
          <p:cNvPr id="4" name="図 3">
            <a:extLst>
              <a:ext uri="{FF2B5EF4-FFF2-40B4-BE49-F238E27FC236}">
                <a16:creationId xmlns:a16="http://schemas.microsoft.com/office/drawing/2014/main" id="{2189335D-F99A-EF19-D60A-9C6AB8480D7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0655" y="1641585"/>
            <a:ext cx="2284839" cy="50204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図 4">
            <a:extLst>
              <a:ext uri="{FF2B5EF4-FFF2-40B4-BE49-F238E27FC236}">
                <a16:creationId xmlns:a16="http://schemas.microsoft.com/office/drawing/2014/main" id="{CFDF0E3D-EE48-436D-ACCB-94951FC17EB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78959" y="4140771"/>
            <a:ext cx="1767167" cy="248863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 name="図 6">
            <a:extLst>
              <a:ext uri="{FF2B5EF4-FFF2-40B4-BE49-F238E27FC236}">
                <a16:creationId xmlns:a16="http://schemas.microsoft.com/office/drawing/2014/main" id="{561BAE6A-CFB6-4497-8946-F7A43A539ED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808707" y="1436207"/>
            <a:ext cx="2891263" cy="201784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73" name="正方形/長方形 172">
            <a:extLst>
              <a:ext uri="{FF2B5EF4-FFF2-40B4-BE49-F238E27FC236}">
                <a16:creationId xmlns:a16="http://schemas.microsoft.com/office/drawing/2014/main" id="{049F7152-2162-45EF-0678-5FD67ECD53E7}"/>
              </a:ext>
            </a:extLst>
          </p:cNvPr>
          <p:cNvSpPr/>
          <p:nvPr/>
        </p:nvSpPr>
        <p:spPr>
          <a:xfrm>
            <a:off x="973313" y="1230085"/>
            <a:ext cx="1508631" cy="29175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b="1" dirty="0"/>
              <a:t>Top</a:t>
            </a:r>
            <a:r>
              <a:rPr kumimoji="1" lang="ja-JP" altLang="en-US" sz="1400" b="1" dirty="0"/>
              <a:t>ページ</a:t>
            </a:r>
          </a:p>
        </p:txBody>
      </p:sp>
      <p:sp>
        <p:nvSpPr>
          <p:cNvPr id="174" name="四角形: 角を丸くする 173">
            <a:extLst>
              <a:ext uri="{FF2B5EF4-FFF2-40B4-BE49-F238E27FC236}">
                <a16:creationId xmlns:a16="http://schemas.microsoft.com/office/drawing/2014/main" id="{08B8F0D5-0EB7-AD20-0407-BC9CD27D7B71}"/>
              </a:ext>
            </a:extLst>
          </p:cNvPr>
          <p:cNvSpPr/>
          <p:nvPr/>
        </p:nvSpPr>
        <p:spPr>
          <a:xfrm>
            <a:off x="5595255" y="1273626"/>
            <a:ext cx="6281058" cy="2363675"/>
          </a:xfrm>
          <a:prstGeom prst="roundRect">
            <a:avLst>
              <a:gd name="adj" fmla="val 6996"/>
            </a:avLst>
          </a:prstGeom>
          <a:noFill/>
          <a:ln w="28575">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5" name="正方形/長方形 174">
            <a:extLst>
              <a:ext uri="{FF2B5EF4-FFF2-40B4-BE49-F238E27FC236}">
                <a16:creationId xmlns:a16="http://schemas.microsoft.com/office/drawing/2014/main" id="{284D042B-FF27-1DC7-57E5-15C022FECCD7}"/>
              </a:ext>
            </a:extLst>
          </p:cNvPr>
          <p:cNvSpPr/>
          <p:nvPr/>
        </p:nvSpPr>
        <p:spPr>
          <a:xfrm>
            <a:off x="5777628" y="903478"/>
            <a:ext cx="1508631" cy="29175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400" b="1" dirty="0"/>
              <a:t>My</a:t>
            </a:r>
            <a:r>
              <a:rPr kumimoji="1" lang="ja-JP" altLang="en-US" sz="1400" b="1" dirty="0"/>
              <a:t>ページ</a:t>
            </a:r>
          </a:p>
        </p:txBody>
      </p:sp>
      <p:sp>
        <p:nvSpPr>
          <p:cNvPr id="176" name="正方形/長方形 175">
            <a:extLst>
              <a:ext uri="{FF2B5EF4-FFF2-40B4-BE49-F238E27FC236}">
                <a16:creationId xmlns:a16="http://schemas.microsoft.com/office/drawing/2014/main" id="{96CAAC35-016D-510E-D2F4-F837E8C03A74}"/>
              </a:ext>
            </a:extLst>
          </p:cNvPr>
          <p:cNvSpPr/>
          <p:nvPr/>
        </p:nvSpPr>
        <p:spPr>
          <a:xfrm>
            <a:off x="6310003" y="3854197"/>
            <a:ext cx="1508631" cy="29175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カレンダー設定</a:t>
            </a:r>
          </a:p>
        </p:txBody>
      </p:sp>
      <p:sp>
        <p:nvSpPr>
          <p:cNvPr id="177" name="楕円 176">
            <a:extLst>
              <a:ext uri="{FF2B5EF4-FFF2-40B4-BE49-F238E27FC236}">
                <a16:creationId xmlns:a16="http://schemas.microsoft.com/office/drawing/2014/main" id="{202CC60A-0FD9-EDBF-6DAD-5482C2CFEBD3}"/>
              </a:ext>
            </a:extLst>
          </p:cNvPr>
          <p:cNvSpPr/>
          <p:nvPr/>
        </p:nvSpPr>
        <p:spPr>
          <a:xfrm>
            <a:off x="2612574" y="2373084"/>
            <a:ext cx="536723" cy="511629"/>
          </a:xfrm>
          <a:prstGeom prst="ellipse">
            <a:avLst/>
          </a:prstGeom>
          <a:noFill/>
          <a:ln w="28575">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楕円 181">
            <a:extLst>
              <a:ext uri="{FF2B5EF4-FFF2-40B4-BE49-F238E27FC236}">
                <a16:creationId xmlns:a16="http://schemas.microsoft.com/office/drawing/2014/main" id="{5CA61076-B3C2-2B66-629D-E686DF7147FC}"/>
              </a:ext>
            </a:extLst>
          </p:cNvPr>
          <p:cNvSpPr/>
          <p:nvPr/>
        </p:nvSpPr>
        <p:spPr>
          <a:xfrm>
            <a:off x="7325521" y="2984465"/>
            <a:ext cx="445170" cy="257573"/>
          </a:xfrm>
          <a:prstGeom prst="ellipse">
            <a:avLst/>
          </a:prstGeom>
          <a:noFill/>
          <a:ln w="28575">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1" name="正方形/長方形 190">
            <a:extLst>
              <a:ext uri="{FF2B5EF4-FFF2-40B4-BE49-F238E27FC236}">
                <a16:creationId xmlns:a16="http://schemas.microsoft.com/office/drawing/2014/main" id="{6EA8B2A0-8F5F-AC4D-E7E7-40A08E13B876}"/>
              </a:ext>
            </a:extLst>
          </p:cNvPr>
          <p:cNvSpPr/>
          <p:nvPr/>
        </p:nvSpPr>
        <p:spPr>
          <a:xfrm>
            <a:off x="3678960" y="3669959"/>
            <a:ext cx="1014446" cy="3795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b="1" dirty="0"/>
              <a:t>記事詳細</a:t>
            </a:r>
            <a:endParaRPr kumimoji="1" lang="ja-JP" altLang="en-US" sz="1400" b="1" dirty="0"/>
          </a:p>
        </p:txBody>
      </p:sp>
      <p:sp>
        <p:nvSpPr>
          <p:cNvPr id="200" name="楕円 199">
            <a:extLst>
              <a:ext uri="{FF2B5EF4-FFF2-40B4-BE49-F238E27FC236}">
                <a16:creationId xmlns:a16="http://schemas.microsoft.com/office/drawing/2014/main" id="{86ADF626-E06C-B361-8B96-03690EE6FF67}"/>
              </a:ext>
            </a:extLst>
          </p:cNvPr>
          <p:cNvSpPr/>
          <p:nvPr/>
        </p:nvSpPr>
        <p:spPr>
          <a:xfrm>
            <a:off x="7489092" y="1665531"/>
            <a:ext cx="378558" cy="179144"/>
          </a:xfrm>
          <a:prstGeom prst="ellipse">
            <a:avLst/>
          </a:prstGeom>
          <a:noFill/>
          <a:ln w="28575">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01" name="コネクタ: 曲線 200">
            <a:extLst>
              <a:ext uri="{FF2B5EF4-FFF2-40B4-BE49-F238E27FC236}">
                <a16:creationId xmlns:a16="http://schemas.microsoft.com/office/drawing/2014/main" id="{5C48B80A-987B-A30C-FE2A-19D6DB951550}"/>
              </a:ext>
            </a:extLst>
          </p:cNvPr>
          <p:cNvCxnSpPr>
            <a:cxnSpLocks/>
            <a:stCxn id="200" idx="6"/>
          </p:cNvCxnSpPr>
          <p:nvPr/>
        </p:nvCxnSpPr>
        <p:spPr>
          <a:xfrm>
            <a:off x="7867650" y="1755103"/>
            <a:ext cx="625336" cy="2443439"/>
          </a:xfrm>
          <a:prstGeom prst="curvedConnector2">
            <a:avLst/>
          </a:prstGeom>
          <a:ln w="28575">
            <a:solidFill>
              <a:srgbClr val="FF0000"/>
            </a:solidFill>
            <a:prstDash val="sysDot"/>
            <a:tailEnd type="triangle"/>
          </a:ln>
        </p:spPr>
        <p:style>
          <a:lnRef idx="2">
            <a:schemeClr val="accent1"/>
          </a:lnRef>
          <a:fillRef idx="0">
            <a:schemeClr val="accent1"/>
          </a:fillRef>
          <a:effectRef idx="1">
            <a:schemeClr val="accent1"/>
          </a:effectRef>
          <a:fontRef idx="minor">
            <a:schemeClr val="tx1"/>
          </a:fontRef>
        </p:style>
      </p:cxnSp>
      <p:sp>
        <p:nvSpPr>
          <p:cNvPr id="207" name="正方形/長方形 206">
            <a:extLst>
              <a:ext uri="{FF2B5EF4-FFF2-40B4-BE49-F238E27FC236}">
                <a16:creationId xmlns:a16="http://schemas.microsoft.com/office/drawing/2014/main" id="{370DB946-DE73-17C7-1FD3-27DCFA914CEB}"/>
              </a:ext>
            </a:extLst>
          </p:cNvPr>
          <p:cNvSpPr/>
          <p:nvPr/>
        </p:nvSpPr>
        <p:spPr>
          <a:xfrm>
            <a:off x="4287261" y="2046514"/>
            <a:ext cx="157927" cy="1837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87" name="コネクタ: 曲線 186">
            <a:extLst>
              <a:ext uri="{FF2B5EF4-FFF2-40B4-BE49-F238E27FC236}">
                <a16:creationId xmlns:a16="http://schemas.microsoft.com/office/drawing/2014/main" id="{A6C4E96B-C68C-3C4D-F63B-CAFCBF2233DF}"/>
              </a:ext>
            </a:extLst>
          </p:cNvPr>
          <p:cNvCxnSpPr>
            <a:stCxn id="177" idx="6"/>
          </p:cNvCxnSpPr>
          <p:nvPr/>
        </p:nvCxnSpPr>
        <p:spPr>
          <a:xfrm flipV="1">
            <a:off x="3149297" y="1521838"/>
            <a:ext cx="2445958" cy="1107061"/>
          </a:xfrm>
          <a:prstGeom prst="curvedConnector3">
            <a:avLst/>
          </a:prstGeom>
          <a:ln w="28575">
            <a:solidFill>
              <a:srgbClr val="FF0000"/>
            </a:solidFill>
            <a:prstDash val="sysDot"/>
            <a:tailEnd type="triangle"/>
          </a:ln>
        </p:spPr>
        <p:style>
          <a:lnRef idx="2">
            <a:schemeClr val="accent1"/>
          </a:lnRef>
          <a:fillRef idx="0">
            <a:schemeClr val="accent1"/>
          </a:fillRef>
          <a:effectRef idx="1">
            <a:schemeClr val="accent1"/>
          </a:effectRef>
          <a:fontRef idx="minor">
            <a:schemeClr val="tx1"/>
          </a:fontRef>
        </p:style>
      </p:cxnSp>
      <p:sp>
        <p:nvSpPr>
          <p:cNvPr id="208" name="正方形/長方形 207">
            <a:extLst>
              <a:ext uri="{FF2B5EF4-FFF2-40B4-BE49-F238E27FC236}">
                <a16:creationId xmlns:a16="http://schemas.microsoft.com/office/drawing/2014/main" id="{1E1BE592-F3C3-388A-D2CE-23B815E2B28D}"/>
              </a:ext>
            </a:extLst>
          </p:cNvPr>
          <p:cNvSpPr/>
          <p:nvPr/>
        </p:nvSpPr>
        <p:spPr>
          <a:xfrm>
            <a:off x="5081917" y="3374568"/>
            <a:ext cx="157927" cy="1837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85" name="コネクタ: 曲線 184">
            <a:extLst>
              <a:ext uri="{FF2B5EF4-FFF2-40B4-BE49-F238E27FC236}">
                <a16:creationId xmlns:a16="http://schemas.microsoft.com/office/drawing/2014/main" id="{E5AFCD66-1927-8670-8EDB-0D4B204F546F}"/>
              </a:ext>
            </a:extLst>
          </p:cNvPr>
          <p:cNvCxnSpPr>
            <a:cxnSpLocks/>
            <a:stCxn id="182" idx="2"/>
          </p:cNvCxnSpPr>
          <p:nvPr/>
        </p:nvCxnSpPr>
        <p:spPr>
          <a:xfrm rot="10800000" flipV="1">
            <a:off x="4917913" y="3113251"/>
            <a:ext cx="2407608" cy="1027519"/>
          </a:xfrm>
          <a:prstGeom prst="curvedConnector3">
            <a:avLst>
              <a:gd name="adj1" fmla="val 95576"/>
            </a:avLst>
          </a:prstGeom>
          <a:ln w="28575">
            <a:solidFill>
              <a:srgbClr val="FF0000"/>
            </a:solidFill>
            <a:prstDash val="sysDot"/>
            <a:tailEnd type="triangle"/>
          </a:ln>
        </p:spPr>
        <p:style>
          <a:lnRef idx="2">
            <a:schemeClr val="accent1"/>
          </a:lnRef>
          <a:fillRef idx="0">
            <a:schemeClr val="accent1"/>
          </a:fillRef>
          <a:effectRef idx="1">
            <a:schemeClr val="accent1"/>
          </a:effectRef>
          <a:fontRef idx="minor">
            <a:schemeClr val="tx1"/>
          </a:fontRef>
        </p:style>
      </p:cxnSp>
      <p:pic>
        <p:nvPicPr>
          <p:cNvPr id="209" name="図 208">
            <a:extLst>
              <a:ext uri="{FF2B5EF4-FFF2-40B4-BE49-F238E27FC236}">
                <a16:creationId xmlns:a16="http://schemas.microsoft.com/office/drawing/2014/main" id="{5D9E713D-569B-C442-D5B2-EB880A833804}"/>
              </a:ext>
            </a:extLst>
          </p:cNvPr>
          <p:cNvPicPr>
            <a:picLocks noChangeAspect="1"/>
          </p:cNvPicPr>
          <p:nvPr/>
        </p:nvPicPr>
        <p:blipFill>
          <a:blip r:embed="rId7"/>
          <a:stretch>
            <a:fillRect/>
          </a:stretch>
        </p:blipFill>
        <p:spPr>
          <a:xfrm>
            <a:off x="6322533" y="4243008"/>
            <a:ext cx="3023313" cy="2443439"/>
          </a:xfrm>
          <a:prstGeom prst="rect">
            <a:avLst/>
          </a:prstGeom>
          <a:ln>
            <a:solidFill>
              <a:schemeClr val="tx1"/>
            </a:solidFill>
          </a:ln>
        </p:spPr>
      </p:pic>
      <p:cxnSp>
        <p:nvCxnSpPr>
          <p:cNvPr id="215" name="直線コネクタ 214">
            <a:extLst>
              <a:ext uri="{FF2B5EF4-FFF2-40B4-BE49-F238E27FC236}">
                <a16:creationId xmlns:a16="http://schemas.microsoft.com/office/drawing/2014/main" id="{CDE9414C-EAC4-FE43-DDBA-CECC1872CD7E}"/>
              </a:ext>
            </a:extLst>
          </p:cNvPr>
          <p:cNvCxnSpPr>
            <a:cxnSpLocks/>
          </p:cNvCxnSpPr>
          <p:nvPr/>
        </p:nvCxnSpPr>
        <p:spPr>
          <a:xfrm>
            <a:off x="537027" y="924073"/>
            <a:ext cx="3586238" cy="0"/>
          </a:xfrm>
          <a:prstGeom prst="line">
            <a:avLst/>
          </a:prstGeom>
          <a:ln w="107950" cmpd="thinThick">
            <a:solidFill>
              <a:srgbClr val="92D050"/>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470378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B98D3D8-A0BB-29CB-9F59-3D39A323D1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70032" y="116564"/>
            <a:ext cx="1510983" cy="718457"/>
          </a:xfrm>
          <a:prstGeom prst="plaque">
            <a:avLst/>
          </a:prstGeom>
          <a:solidFill>
            <a:schemeClr val="tx1"/>
          </a:solidFill>
        </p:spPr>
      </p:pic>
      <p:pic>
        <p:nvPicPr>
          <p:cNvPr id="4" name="図 3">
            <a:extLst>
              <a:ext uri="{FF2B5EF4-FFF2-40B4-BE49-F238E27FC236}">
                <a16:creationId xmlns:a16="http://schemas.microsoft.com/office/drawing/2014/main" id="{B1383BB6-C164-0056-7392-F01321BDD847}"/>
              </a:ext>
            </a:extLst>
          </p:cNvPr>
          <p:cNvPicPr>
            <a:picLocks noChangeAspect="1"/>
          </p:cNvPicPr>
          <p:nvPr/>
        </p:nvPicPr>
        <p:blipFill>
          <a:blip r:embed="rId3"/>
          <a:stretch>
            <a:fillRect/>
          </a:stretch>
        </p:blipFill>
        <p:spPr>
          <a:xfrm>
            <a:off x="559570" y="1261517"/>
            <a:ext cx="6983784" cy="4951997"/>
          </a:xfrm>
          <a:prstGeom prst="rect">
            <a:avLst/>
          </a:prstGeom>
          <a:ln>
            <a:solidFill>
              <a:schemeClr val="tx1"/>
            </a:solidFill>
          </a:ln>
        </p:spPr>
      </p:pic>
      <p:sp>
        <p:nvSpPr>
          <p:cNvPr id="5" name="正方形/長方形 4">
            <a:extLst>
              <a:ext uri="{FF2B5EF4-FFF2-40B4-BE49-F238E27FC236}">
                <a16:creationId xmlns:a16="http://schemas.microsoft.com/office/drawing/2014/main" id="{8B35F58B-04BF-81E8-977B-8E3BDA10A933}"/>
              </a:ext>
            </a:extLst>
          </p:cNvPr>
          <p:cNvSpPr/>
          <p:nvPr/>
        </p:nvSpPr>
        <p:spPr>
          <a:xfrm>
            <a:off x="446314" y="315686"/>
            <a:ext cx="3998874" cy="718457"/>
          </a:xfrm>
          <a:prstGeom prst="rect">
            <a:avLst/>
          </a:prstGeom>
          <a:noFill/>
          <a:ln>
            <a:noFill/>
          </a:ln>
          <a:effectLst>
            <a:innerShdw blurRad="63500" dist="50800" dir="27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800" b="1" dirty="0">
                <a:solidFill>
                  <a:schemeClr val="tx1"/>
                </a:solidFill>
              </a:rPr>
              <a:t>■トップページ</a:t>
            </a:r>
          </a:p>
        </p:txBody>
      </p:sp>
      <p:sp>
        <p:nvSpPr>
          <p:cNvPr id="6" name="正方形/長方形 5">
            <a:extLst>
              <a:ext uri="{FF2B5EF4-FFF2-40B4-BE49-F238E27FC236}">
                <a16:creationId xmlns:a16="http://schemas.microsoft.com/office/drawing/2014/main" id="{A10D9F56-A4A5-1DA5-D87E-4A81FC75A42A}"/>
              </a:ext>
            </a:extLst>
          </p:cNvPr>
          <p:cNvSpPr/>
          <p:nvPr/>
        </p:nvSpPr>
        <p:spPr>
          <a:xfrm>
            <a:off x="7846432" y="1261517"/>
            <a:ext cx="4116506" cy="5183350"/>
          </a:xfrm>
          <a:prstGeom prst="rect">
            <a:avLst/>
          </a:prstGeom>
          <a:solidFill>
            <a:schemeClr val="tx2">
              <a:lumMod val="10000"/>
              <a:lumOff val="90000"/>
            </a:schemeClr>
          </a:solidFill>
          <a:ln>
            <a:noFill/>
          </a:ln>
          <a:effectLst>
            <a:innerShdw blurRad="63500" dist="50800" dir="27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ja-JP" altLang="en-US" sz="2400" b="1" i="1" dirty="0">
                <a:solidFill>
                  <a:schemeClr val="tx1"/>
                </a:solidFill>
              </a:rPr>
              <a:t>ホーム画面</a:t>
            </a:r>
            <a:endParaRPr kumimoji="1" lang="en-US" altLang="ja-JP" sz="2400" b="1" i="1" dirty="0">
              <a:solidFill>
                <a:schemeClr val="tx1"/>
              </a:solidFill>
            </a:endParaRPr>
          </a:p>
          <a:p>
            <a:endParaRPr kumimoji="1" lang="en-US" altLang="ja-JP" sz="2400" b="1" i="1" u="sng" dirty="0">
              <a:solidFill>
                <a:schemeClr val="tx1"/>
              </a:solidFill>
            </a:endParaRPr>
          </a:p>
          <a:p>
            <a:r>
              <a:rPr lang="ja-JP" altLang="en-US" dirty="0">
                <a:solidFill>
                  <a:schemeClr val="tx1"/>
                </a:solidFill>
              </a:rPr>
              <a:t>　トップページはサイトの入り口の画面になります。</a:t>
            </a:r>
            <a:endParaRPr lang="en-US" altLang="ja-JP" dirty="0">
              <a:solidFill>
                <a:schemeClr val="tx1"/>
              </a:solidFill>
            </a:endParaRPr>
          </a:p>
          <a:p>
            <a:r>
              <a:rPr kumimoji="1" lang="ja-JP" altLang="en-US" dirty="0">
                <a:solidFill>
                  <a:schemeClr val="tx1"/>
                </a:solidFill>
              </a:rPr>
              <a:t>　「ログイン」していただき様々な人のストーリーを参照できます。</a:t>
            </a:r>
            <a:endParaRPr kumimoji="1" lang="en-US" altLang="ja-JP" dirty="0">
              <a:solidFill>
                <a:schemeClr val="tx1"/>
              </a:solidFill>
            </a:endParaRPr>
          </a:p>
          <a:p>
            <a:endParaRPr lang="en-US" altLang="ja-JP" dirty="0">
              <a:solidFill>
                <a:schemeClr val="tx1"/>
              </a:solidFill>
            </a:endParaRPr>
          </a:p>
          <a:p>
            <a:r>
              <a:rPr kumimoji="1" lang="ja-JP" altLang="en-US" b="1" dirty="0">
                <a:solidFill>
                  <a:schemeClr val="tx1"/>
                </a:solidFill>
              </a:rPr>
              <a:t>①</a:t>
            </a:r>
            <a:r>
              <a:rPr kumimoji="1" lang="ja-JP" altLang="en-US" dirty="0">
                <a:solidFill>
                  <a:schemeClr val="tx1"/>
                </a:solidFill>
              </a:rPr>
              <a:t>キーワード等により登録している人の絞り込みが可能です。</a:t>
            </a:r>
            <a:endParaRPr kumimoji="1" lang="en-US" altLang="ja-JP" dirty="0">
              <a:solidFill>
                <a:schemeClr val="tx1"/>
              </a:solidFill>
            </a:endParaRPr>
          </a:p>
          <a:p>
            <a:endParaRPr lang="en-US" altLang="ja-JP" dirty="0">
              <a:solidFill>
                <a:schemeClr val="tx1"/>
              </a:solidFill>
            </a:endParaRPr>
          </a:p>
          <a:p>
            <a:r>
              <a:rPr kumimoji="1" lang="ja-JP" altLang="en-US" b="1" dirty="0">
                <a:solidFill>
                  <a:schemeClr val="tx1"/>
                </a:solidFill>
              </a:rPr>
              <a:t>②</a:t>
            </a:r>
            <a:r>
              <a:rPr kumimoji="1" lang="ja-JP" altLang="en-US" dirty="0">
                <a:solidFill>
                  <a:schemeClr val="tx1"/>
                </a:solidFill>
              </a:rPr>
              <a:t>ストーリーが登録されている人のアイコンになります。アイコン（丸窓）の大きさが「いいね！」等の件数と比例して大きく表示されます。</a:t>
            </a:r>
          </a:p>
        </p:txBody>
      </p:sp>
      <p:sp>
        <p:nvSpPr>
          <p:cNvPr id="8" name="楕円 7">
            <a:extLst>
              <a:ext uri="{FF2B5EF4-FFF2-40B4-BE49-F238E27FC236}">
                <a16:creationId xmlns:a16="http://schemas.microsoft.com/office/drawing/2014/main" id="{D5516A5C-A462-C9F6-1212-BF578F2DC866}"/>
              </a:ext>
            </a:extLst>
          </p:cNvPr>
          <p:cNvSpPr/>
          <p:nvPr/>
        </p:nvSpPr>
        <p:spPr>
          <a:xfrm>
            <a:off x="6073967" y="3337560"/>
            <a:ext cx="374574" cy="359229"/>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rgbClr val="FF0000"/>
                </a:solidFill>
              </a:rPr>
              <a:t>２</a:t>
            </a:r>
          </a:p>
        </p:txBody>
      </p:sp>
      <p:sp>
        <p:nvSpPr>
          <p:cNvPr id="9" name="楕円 8">
            <a:extLst>
              <a:ext uri="{FF2B5EF4-FFF2-40B4-BE49-F238E27FC236}">
                <a16:creationId xmlns:a16="http://schemas.microsoft.com/office/drawing/2014/main" id="{FB99BFFA-65D8-68CD-7DCC-9875054D5846}"/>
              </a:ext>
            </a:extLst>
          </p:cNvPr>
          <p:cNvSpPr/>
          <p:nvPr/>
        </p:nvSpPr>
        <p:spPr>
          <a:xfrm>
            <a:off x="5721426" y="4789950"/>
            <a:ext cx="374574" cy="359229"/>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rgbClr val="FF0000"/>
                </a:solidFill>
              </a:rPr>
              <a:t>２</a:t>
            </a:r>
          </a:p>
        </p:txBody>
      </p:sp>
      <p:sp>
        <p:nvSpPr>
          <p:cNvPr id="10" name="楕円 9">
            <a:extLst>
              <a:ext uri="{FF2B5EF4-FFF2-40B4-BE49-F238E27FC236}">
                <a16:creationId xmlns:a16="http://schemas.microsoft.com/office/drawing/2014/main" id="{3689BDD1-3C1E-E1A8-1AEE-BD1BD7B31016}"/>
              </a:ext>
            </a:extLst>
          </p:cNvPr>
          <p:cNvSpPr/>
          <p:nvPr/>
        </p:nvSpPr>
        <p:spPr>
          <a:xfrm>
            <a:off x="3842937" y="3245753"/>
            <a:ext cx="374574" cy="359229"/>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rgbClr val="FF0000"/>
                </a:solidFill>
              </a:rPr>
              <a:t>１</a:t>
            </a:r>
          </a:p>
        </p:txBody>
      </p:sp>
      <p:cxnSp>
        <p:nvCxnSpPr>
          <p:cNvPr id="13" name="直線コネクタ 12">
            <a:extLst>
              <a:ext uri="{FF2B5EF4-FFF2-40B4-BE49-F238E27FC236}">
                <a16:creationId xmlns:a16="http://schemas.microsoft.com/office/drawing/2014/main" id="{CA0D2AF7-4A10-91F8-8BEB-98D8D338FD86}"/>
              </a:ext>
            </a:extLst>
          </p:cNvPr>
          <p:cNvCxnSpPr/>
          <p:nvPr/>
        </p:nvCxnSpPr>
        <p:spPr>
          <a:xfrm>
            <a:off x="7943161" y="1674566"/>
            <a:ext cx="1751682" cy="0"/>
          </a:xfrm>
          <a:prstGeom prst="line">
            <a:avLst/>
          </a:prstGeom>
          <a:ln w="28575">
            <a:solidFill>
              <a:schemeClr val="tx1"/>
            </a:solidFill>
          </a:ln>
        </p:spPr>
        <p:style>
          <a:lnRef idx="2">
            <a:schemeClr val="dk1"/>
          </a:lnRef>
          <a:fillRef idx="0">
            <a:schemeClr val="dk1"/>
          </a:fillRef>
          <a:effectRef idx="1">
            <a:schemeClr val="dk1"/>
          </a:effectRef>
          <a:fontRef idx="minor">
            <a:schemeClr val="tx1"/>
          </a:fontRef>
        </p:style>
      </p:cxnSp>
      <p:cxnSp>
        <p:nvCxnSpPr>
          <p:cNvPr id="7" name="直線コネクタ 6">
            <a:extLst>
              <a:ext uri="{FF2B5EF4-FFF2-40B4-BE49-F238E27FC236}">
                <a16:creationId xmlns:a16="http://schemas.microsoft.com/office/drawing/2014/main" id="{FB4CA57E-67A8-FA6D-8B1A-857A6B77F5A3}"/>
              </a:ext>
            </a:extLst>
          </p:cNvPr>
          <p:cNvCxnSpPr>
            <a:cxnSpLocks/>
          </p:cNvCxnSpPr>
          <p:nvPr/>
        </p:nvCxnSpPr>
        <p:spPr>
          <a:xfrm>
            <a:off x="559570" y="924073"/>
            <a:ext cx="2954811" cy="0"/>
          </a:xfrm>
          <a:prstGeom prst="line">
            <a:avLst/>
          </a:prstGeom>
          <a:ln w="107950" cmpd="thinThick">
            <a:solidFill>
              <a:schemeClr val="tx1"/>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608677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B98D3D8-A0BB-29CB-9F59-3D39A323D1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0032" y="116564"/>
            <a:ext cx="1510983" cy="718457"/>
          </a:xfrm>
          <a:prstGeom prst="plaque">
            <a:avLst/>
          </a:prstGeom>
          <a:solidFill>
            <a:schemeClr val="tx1"/>
          </a:solidFill>
        </p:spPr>
      </p:pic>
      <p:pic>
        <p:nvPicPr>
          <p:cNvPr id="4" name="図 3">
            <a:extLst>
              <a:ext uri="{FF2B5EF4-FFF2-40B4-BE49-F238E27FC236}">
                <a16:creationId xmlns:a16="http://schemas.microsoft.com/office/drawing/2014/main" id="{DC26ADC0-C52C-ACF0-47CD-8B9B899B58CA}"/>
              </a:ext>
            </a:extLst>
          </p:cNvPr>
          <p:cNvPicPr>
            <a:picLocks noChangeAspect="1"/>
          </p:cNvPicPr>
          <p:nvPr/>
        </p:nvPicPr>
        <p:blipFill>
          <a:blip r:embed="rId4"/>
          <a:stretch>
            <a:fillRect/>
          </a:stretch>
        </p:blipFill>
        <p:spPr>
          <a:xfrm>
            <a:off x="595796" y="681278"/>
            <a:ext cx="8786380" cy="486510"/>
          </a:xfrm>
          <a:prstGeom prst="rect">
            <a:avLst/>
          </a:prstGeom>
          <a:ln>
            <a:solidFill>
              <a:schemeClr val="tx1"/>
            </a:solidFill>
          </a:ln>
        </p:spPr>
      </p:pic>
      <p:pic>
        <p:nvPicPr>
          <p:cNvPr id="8" name="図 7">
            <a:extLst>
              <a:ext uri="{FF2B5EF4-FFF2-40B4-BE49-F238E27FC236}">
                <a16:creationId xmlns:a16="http://schemas.microsoft.com/office/drawing/2014/main" id="{F47EF5B0-4534-C614-D4B9-36DE37010AD6}"/>
              </a:ext>
            </a:extLst>
          </p:cNvPr>
          <p:cNvPicPr>
            <a:picLocks noChangeAspect="1"/>
          </p:cNvPicPr>
          <p:nvPr/>
        </p:nvPicPr>
        <p:blipFill>
          <a:blip r:embed="rId5"/>
          <a:stretch>
            <a:fillRect/>
          </a:stretch>
        </p:blipFill>
        <p:spPr>
          <a:xfrm>
            <a:off x="595796" y="4417159"/>
            <a:ext cx="5500204" cy="1714588"/>
          </a:xfrm>
          <a:prstGeom prst="rect">
            <a:avLst/>
          </a:prstGeom>
          <a:ln>
            <a:solidFill>
              <a:schemeClr val="tx1"/>
            </a:solidFill>
          </a:ln>
        </p:spPr>
      </p:pic>
      <p:pic>
        <p:nvPicPr>
          <p:cNvPr id="10" name="図 9">
            <a:extLst>
              <a:ext uri="{FF2B5EF4-FFF2-40B4-BE49-F238E27FC236}">
                <a16:creationId xmlns:a16="http://schemas.microsoft.com/office/drawing/2014/main" id="{BFD908D1-3AA6-D550-22D4-E32B4582C8DB}"/>
              </a:ext>
            </a:extLst>
          </p:cNvPr>
          <p:cNvPicPr>
            <a:picLocks noChangeAspect="1"/>
          </p:cNvPicPr>
          <p:nvPr/>
        </p:nvPicPr>
        <p:blipFill>
          <a:blip r:embed="rId6"/>
          <a:stretch>
            <a:fillRect/>
          </a:stretch>
        </p:blipFill>
        <p:spPr>
          <a:xfrm>
            <a:off x="6365721" y="3078393"/>
            <a:ext cx="5500204" cy="2063856"/>
          </a:xfrm>
          <a:prstGeom prst="rect">
            <a:avLst/>
          </a:prstGeom>
          <a:ln>
            <a:solidFill>
              <a:schemeClr val="tx1"/>
            </a:solidFill>
          </a:ln>
        </p:spPr>
      </p:pic>
      <p:sp>
        <p:nvSpPr>
          <p:cNvPr id="13" name="四角形: 角を丸くする 12">
            <a:extLst>
              <a:ext uri="{FF2B5EF4-FFF2-40B4-BE49-F238E27FC236}">
                <a16:creationId xmlns:a16="http://schemas.microsoft.com/office/drawing/2014/main" id="{25B04727-F9B6-A3BA-BC3A-0E71A64BE3BA}"/>
              </a:ext>
            </a:extLst>
          </p:cNvPr>
          <p:cNvSpPr/>
          <p:nvPr/>
        </p:nvSpPr>
        <p:spPr>
          <a:xfrm>
            <a:off x="4120309" y="735868"/>
            <a:ext cx="1344057" cy="332767"/>
          </a:xfrm>
          <a:prstGeom prst="roundRect">
            <a:avLst/>
          </a:prstGeom>
          <a:noFill/>
          <a:ln w="28575">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角を丸くする 13">
            <a:extLst>
              <a:ext uri="{FF2B5EF4-FFF2-40B4-BE49-F238E27FC236}">
                <a16:creationId xmlns:a16="http://schemas.microsoft.com/office/drawing/2014/main" id="{BE998954-0B70-3577-4D6F-8EB263D402ED}"/>
              </a:ext>
            </a:extLst>
          </p:cNvPr>
          <p:cNvSpPr/>
          <p:nvPr/>
        </p:nvSpPr>
        <p:spPr>
          <a:xfrm>
            <a:off x="5771008" y="734030"/>
            <a:ext cx="773011" cy="332767"/>
          </a:xfrm>
          <a:prstGeom prst="roundRect">
            <a:avLst/>
          </a:prstGeom>
          <a:noFill/>
          <a:ln w="28575">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角を丸くする 14">
            <a:extLst>
              <a:ext uri="{FF2B5EF4-FFF2-40B4-BE49-F238E27FC236}">
                <a16:creationId xmlns:a16="http://schemas.microsoft.com/office/drawing/2014/main" id="{F867BD3D-0FC0-9506-05E6-C320AEF4DB48}"/>
              </a:ext>
            </a:extLst>
          </p:cNvPr>
          <p:cNvSpPr/>
          <p:nvPr/>
        </p:nvSpPr>
        <p:spPr>
          <a:xfrm>
            <a:off x="6815775" y="743209"/>
            <a:ext cx="686712" cy="332767"/>
          </a:xfrm>
          <a:prstGeom prst="roundRect">
            <a:avLst/>
          </a:prstGeom>
          <a:noFill/>
          <a:ln w="28575">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四角形: 角を丸くする 15">
            <a:extLst>
              <a:ext uri="{FF2B5EF4-FFF2-40B4-BE49-F238E27FC236}">
                <a16:creationId xmlns:a16="http://schemas.microsoft.com/office/drawing/2014/main" id="{C6D5AE90-D41A-C4F3-0AC1-4CD51EB97B2A}"/>
              </a:ext>
            </a:extLst>
          </p:cNvPr>
          <p:cNvSpPr/>
          <p:nvPr/>
        </p:nvSpPr>
        <p:spPr>
          <a:xfrm>
            <a:off x="7563085" y="741371"/>
            <a:ext cx="686712" cy="332767"/>
          </a:xfrm>
          <a:prstGeom prst="roundRect">
            <a:avLst/>
          </a:prstGeom>
          <a:noFill/>
          <a:ln w="28575">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8" name="コネクタ: 曲線 17">
            <a:extLst>
              <a:ext uri="{FF2B5EF4-FFF2-40B4-BE49-F238E27FC236}">
                <a16:creationId xmlns:a16="http://schemas.microsoft.com/office/drawing/2014/main" id="{D93E2A22-3866-1AD4-ED25-3C723E2637F0}"/>
              </a:ext>
            </a:extLst>
          </p:cNvPr>
          <p:cNvCxnSpPr>
            <a:cxnSpLocks/>
            <a:stCxn id="13" idx="2"/>
            <a:endCxn id="6" idx="0"/>
          </p:cNvCxnSpPr>
          <p:nvPr/>
        </p:nvCxnSpPr>
        <p:spPr>
          <a:xfrm rot="5400000">
            <a:off x="3800040" y="614493"/>
            <a:ext cx="538157" cy="1446440"/>
          </a:xfrm>
          <a:prstGeom prst="curvedConnector3">
            <a:avLst>
              <a:gd name="adj1" fmla="val 50000"/>
            </a:avLst>
          </a:prstGeom>
          <a:ln w="28575">
            <a:solidFill>
              <a:srgbClr val="FF0000"/>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19" name="コネクタ: 曲線 18">
            <a:extLst>
              <a:ext uri="{FF2B5EF4-FFF2-40B4-BE49-F238E27FC236}">
                <a16:creationId xmlns:a16="http://schemas.microsoft.com/office/drawing/2014/main" id="{31D51EA0-BE75-1BC5-F43F-8F4138862B08}"/>
              </a:ext>
            </a:extLst>
          </p:cNvPr>
          <p:cNvCxnSpPr>
            <a:cxnSpLocks/>
            <a:endCxn id="8" idx="0"/>
          </p:cNvCxnSpPr>
          <p:nvPr/>
        </p:nvCxnSpPr>
        <p:spPr>
          <a:xfrm rot="5400000">
            <a:off x="3079739" y="1340297"/>
            <a:ext cx="3343021" cy="2810702"/>
          </a:xfrm>
          <a:prstGeom prst="curvedConnector3">
            <a:avLst>
              <a:gd name="adj1" fmla="val 50000"/>
            </a:avLst>
          </a:prstGeom>
          <a:ln w="28575">
            <a:solidFill>
              <a:srgbClr val="FF0000"/>
            </a:solidFill>
            <a:prstDash val="sysDot"/>
            <a:tailEnd type="triangle"/>
          </a:ln>
        </p:spPr>
        <p:style>
          <a:lnRef idx="2">
            <a:schemeClr val="accent1"/>
          </a:lnRef>
          <a:fillRef idx="0">
            <a:schemeClr val="accent1"/>
          </a:fillRef>
          <a:effectRef idx="1">
            <a:schemeClr val="accent1"/>
          </a:effectRef>
          <a:fontRef idx="minor">
            <a:schemeClr val="tx1"/>
          </a:fontRef>
        </p:style>
      </p:cxnSp>
      <p:pic>
        <p:nvPicPr>
          <p:cNvPr id="6" name="図 5">
            <a:extLst>
              <a:ext uri="{FF2B5EF4-FFF2-40B4-BE49-F238E27FC236}">
                <a16:creationId xmlns:a16="http://schemas.microsoft.com/office/drawing/2014/main" id="{67DA85D2-C3E6-CF83-1F1E-391D49B3E738}"/>
              </a:ext>
            </a:extLst>
          </p:cNvPr>
          <p:cNvPicPr>
            <a:picLocks noChangeAspect="1"/>
          </p:cNvPicPr>
          <p:nvPr/>
        </p:nvPicPr>
        <p:blipFill>
          <a:blip r:embed="rId7"/>
          <a:stretch>
            <a:fillRect/>
          </a:stretch>
        </p:blipFill>
        <p:spPr>
          <a:xfrm>
            <a:off x="595796" y="1606792"/>
            <a:ext cx="5500204" cy="2476627"/>
          </a:xfrm>
          <a:prstGeom prst="rect">
            <a:avLst/>
          </a:prstGeom>
          <a:ln>
            <a:solidFill>
              <a:schemeClr val="tx1"/>
            </a:solidFill>
          </a:ln>
        </p:spPr>
      </p:pic>
      <p:cxnSp>
        <p:nvCxnSpPr>
          <p:cNvPr id="28" name="コネクタ: 曲線 27">
            <a:extLst>
              <a:ext uri="{FF2B5EF4-FFF2-40B4-BE49-F238E27FC236}">
                <a16:creationId xmlns:a16="http://schemas.microsoft.com/office/drawing/2014/main" id="{C3EFF61C-7599-45D6-F6DA-6147AA4FD322}"/>
              </a:ext>
            </a:extLst>
          </p:cNvPr>
          <p:cNvCxnSpPr>
            <a:cxnSpLocks/>
            <a:stCxn id="15" idx="2"/>
            <a:endCxn id="10" idx="0"/>
          </p:cNvCxnSpPr>
          <p:nvPr/>
        </p:nvCxnSpPr>
        <p:spPr>
          <a:xfrm rot="16200000" flipH="1">
            <a:off x="7136269" y="1098838"/>
            <a:ext cx="2002417" cy="1956692"/>
          </a:xfrm>
          <a:prstGeom prst="curvedConnector3">
            <a:avLst>
              <a:gd name="adj1" fmla="val 50000"/>
            </a:avLst>
          </a:prstGeom>
          <a:ln w="28575">
            <a:solidFill>
              <a:srgbClr val="FF0000"/>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32" name="コネクタ: 曲線 31">
            <a:extLst>
              <a:ext uri="{FF2B5EF4-FFF2-40B4-BE49-F238E27FC236}">
                <a16:creationId xmlns:a16="http://schemas.microsoft.com/office/drawing/2014/main" id="{C8F1C357-104E-51C0-CDEB-067EB6D6A555}"/>
              </a:ext>
            </a:extLst>
          </p:cNvPr>
          <p:cNvCxnSpPr>
            <a:cxnSpLocks/>
            <a:stCxn id="16" idx="2"/>
            <a:endCxn id="12" idx="0"/>
          </p:cNvCxnSpPr>
          <p:nvPr/>
        </p:nvCxnSpPr>
        <p:spPr>
          <a:xfrm rot="16200000" flipH="1">
            <a:off x="8244805" y="735774"/>
            <a:ext cx="532654" cy="1209382"/>
          </a:xfrm>
          <a:prstGeom prst="curvedConnector3">
            <a:avLst>
              <a:gd name="adj1" fmla="val 50000"/>
            </a:avLst>
          </a:prstGeom>
          <a:ln w="28575">
            <a:solidFill>
              <a:srgbClr val="FF0000"/>
            </a:solidFill>
            <a:prstDash val="sysDot"/>
            <a:tailEnd type="triangle"/>
          </a:ln>
        </p:spPr>
        <p:style>
          <a:lnRef idx="2">
            <a:schemeClr val="accent1"/>
          </a:lnRef>
          <a:fillRef idx="0">
            <a:schemeClr val="accent1"/>
          </a:fillRef>
          <a:effectRef idx="1">
            <a:schemeClr val="accent1"/>
          </a:effectRef>
          <a:fontRef idx="minor">
            <a:schemeClr val="tx1"/>
          </a:fontRef>
        </p:style>
      </p:cxnSp>
      <p:pic>
        <p:nvPicPr>
          <p:cNvPr id="12" name="図 11">
            <a:extLst>
              <a:ext uri="{FF2B5EF4-FFF2-40B4-BE49-F238E27FC236}">
                <a16:creationId xmlns:a16="http://schemas.microsoft.com/office/drawing/2014/main" id="{60D20EBE-6A6F-A865-E3A8-BA9C1B1F78D5}"/>
              </a:ext>
            </a:extLst>
          </p:cNvPr>
          <p:cNvPicPr>
            <a:picLocks noChangeAspect="1"/>
          </p:cNvPicPr>
          <p:nvPr/>
        </p:nvPicPr>
        <p:blipFill>
          <a:blip r:embed="rId8"/>
          <a:stretch>
            <a:fillRect/>
          </a:stretch>
        </p:blipFill>
        <p:spPr>
          <a:xfrm>
            <a:off x="6365721" y="1606792"/>
            <a:ext cx="5500204" cy="1149409"/>
          </a:xfrm>
          <a:prstGeom prst="rect">
            <a:avLst/>
          </a:prstGeom>
          <a:ln>
            <a:solidFill>
              <a:schemeClr val="tx1"/>
            </a:solidFill>
          </a:ln>
        </p:spPr>
      </p:pic>
      <p:sp>
        <p:nvSpPr>
          <p:cNvPr id="43" name="正方形/長方形 42">
            <a:extLst>
              <a:ext uri="{FF2B5EF4-FFF2-40B4-BE49-F238E27FC236}">
                <a16:creationId xmlns:a16="http://schemas.microsoft.com/office/drawing/2014/main" id="{C6A7C8FE-F154-B6FA-64C2-C659B510A990}"/>
              </a:ext>
            </a:extLst>
          </p:cNvPr>
          <p:cNvSpPr/>
          <p:nvPr/>
        </p:nvSpPr>
        <p:spPr>
          <a:xfrm>
            <a:off x="6365721" y="5274453"/>
            <a:ext cx="5500204" cy="1269566"/>
          </a:xfrm>
          <a:prstGeom prst="rect">
            <a:avLst/>
          </a:prstGeom>
          <a:solidFill>
            <a:schemeClr val="tx2">
              <a:lumMod val="10000"/>
              <a:lumOff val="90000"/>
            </a:schemeClr>
          </a:solidFill>
          <a:ln>
            <a:noFill/>
          </a:ln>
          <a:effectLst>
            <a:innerShdw blurRad="63500" dist="50800" dir="27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前頁のホーム画面より下スクロールしても見れますし、タスクバーをクリックすることで、それぞれの場所にスキップ表示される</a:t>
            </a:r>
          </a:p>
        </p:txBody>
      </p:sp>
    </p:spTree>
    <p:extLst>
      <p:ext uri="{BB962C8B-B14F-4D97-AF65-F5344CB8AC3E}">
        <p14:creationId xmlns:p14="http://schemas.microsoft.com/office/powerpoint/2010/main" val="3332885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B98D3D8-A0BB-29CB-9F59-3D39A323D1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70032" y="116564"/>
            <a:ext cx="1510983" cy="718457"/>
          </a:xfrm>
          <a:prstGeom prst="plaque">
            <a:avLst/>
          </a:prstGeom>
          <a:solidFill>
            <a:schemeClr val="tx1"/>
          </a:solidFill>
        </p:spPr>
      </p:pic>
      <p:sp>
        <p:nvSpPr>
          <p:cNvPr id="4" name="正方形/長方形 3">
            <a:extLst>
              <a:ext uri="{FF2B5EF4-FFF2-40B4-BE49-F238E27FC236}">
                <a16:creationId xmlns:a16="http://schemas.microsoft.com/office/drawing/2014/main" id="{E944D84C-CE6C-9898-CF93-EC688B7DF64F}"/>
              </a:ext>
            </a:extLst>
          </p:cNvPr>
          <p:cNvSpPr/>
          <p:nvPr/>
        </p:nvSpPr>
        <p:spPr>
          <a:xfrm>
            <a:off x="446314" y="315686"/>
            <a:ext cx="3998874" cy="718457"/>
          </a:xfrm>
          <a:prstGeom prst="rect">
            <a:avLst/>
          </a:prstGeom>
          <a:noFill/>
          <a:ln>
            <a:noFill/>
          </a:ln>
          <a:effectLst>
            <a:innerShdw blurRad="63500" dist="50800" dir="27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800" b="1" dirty="0">
                <a:solidFill>
                  <a:schemeClr val="tx1"/>
                </a:solidFill>
              </a:rPr>
              <a:t>■</a:t>
            </a:r>
            <a:r>
              <a:rPr kumimoji="1" lang="en-US" altLang="ja-JP" sz="2800" b="1" dirty="0">
                <a:solidFill>
                  <a:schemeClr val="tx1"/>
                </a:solidFill>
              </a:rPr>
              <a:t>My</a:t>
            </a:r>
            <a:r>
              <a:rPr kumimoji="1" lang="ja-JP" altLang="en-US" sz="2800" b="1" dirty="0">
                <a:solidFill>
                  <a:schemeClr val="tx1"/>
                </a:solidFill>
              </a:rPr>
              <a:t>ページ</a:t>
            </a:r>
          </a:p>
        </p:txBody>
      </p:sp>
      <p:cxnSp>
        <p:nvCxnSpPr>
          <p:cNvPr id="5" name="直線コネクタ 4">
            <a:extLst>
              <a:ext uri="{FF2B5EF4-FFF2-40B4-BE49-F238E27FC236}">
                <a16:creationId xmlns:a16="http://schemas.microsoft.com/office/drawing/2014/main" id="{098650EE-4A2F-9B7A-31C2-18A3AD6158DA}"/>
              </a:ext>
            </a:extLst>
          </p:cNvPr>
          <p:cNvCxnSpPr>
            <a:cxnSpLocks/>
          </p:cNvCxnSpPr>
          <p:nvPr/>
        </p:nvCxnSpPr>
        <p:spPr>
          <a:xfrm>
            <a:off x="559570" y="924073"/>
            <a:ext cx="2767524" cy="0"/>
          </a:xfrm>
          <a:prstGeom prst="line">
            <a:avLst/>
          </a:prstGeom>
          <a:ln w="107950" cmpd="thinThick">
            <a:solidFill>
              <a:schemeClr val="tx1"/>
            </a:solidFill>
          </a:ln>
        </p:spPr>
        <p:style>
          <a:lnRef idx="2">
            <a:schemeClr val="dk1"/>
          </a:lnRef>
          <a:fillRef idx="0">
            <a:schemeClr val="dk1"/>
          </a:fillRef>
          <a:effectRef idx="1">
            <a:schemeClr val="dk1"/>
          </a:effectRef>
          <a:fontRef idx="minor">
            <a:schemeClr val="tx1"/>
          </a:fontRef>
        </p:style>
      </p:cxnSp>
      <p:pic>
        <p:nvPicPr>
          <p:cNvPr id="8" name="図 7">
            <a:extLst>
              <a:ext uri="{FF2B5EF4-FFF2-40B4-BE49-F238E27FC236}">
                <a16:creationId xmlns:a16="http://schemas.microsoft.com/office/drawing/2014/main" id="{9FA8EEEC-05F6-756D-11EA-3398ED476501}"/>
              </a:ext>
            </a:extLst>
          </p:cNvPr>
          <p:cNvPicPr>
            <a:picLocks noChangeAspect="1"/>
          </p:cNvPicPr>
          <p:nvPr/>
        </p:nvPicPr>
        <p:blipFill>
          <a:blip r:embed="rId3"/>
          <a:stretch>
            <a:fillRect/>
          </a:stretch>
        </p:blipFill>
        <p:spPr>
          <a:xfrm>
            <a:off x="559570" y="1256275"/>
            <a:ext cx="4578585" cy="3263354"/>
          </a:xfrm>
          <a:prstGeom prst="rect">
            <a:avLst/>
          </a:prstGeom>
          <a:ln>
            <a:solidFill>
              <a:schemeClr val="tx1"/>
            </a:solidFill>
          </a:ln>
        </p:spPr>
      </p:pic>
      <p:pic>
        <p:nvPicPr>
          <p:cNvPr id="10" name="図 9">
            <a:extLst>
              <a:ext uri="{FF2B5EF4-FFF2-40B4-BE49-F238E27FC236}">
                <a16:creationId xmlns:a16="http://schemas.microsoft.com/office/drawing/2014/main" id="{8F3924C5-71DB-0803-222E-4810968878E3}"/>
              </a:ext>
            </a:extLst>
          </p:cNvPr>
          <p:cNvPicPr>
            <a:picLocks noChangeAspect="1"/>
          </p:cNvPicPr>
          <p:nvPr/>
        </p:nvPicPr>
        <p:blipFill>
          <a:blip r:embed="rId4"/>
          <a:stretch>
            <a:fillRect/>
          </a:stretch>
        </p:blipFill>
        <p:spPr>
          <a:xfrm>
            <a:off x="5601184" y="1256276"/>
            <a:ext cx="4578585" cy="3263354"/>
          </a:xfrm>
          <a:prstGeom prst="rect">
            <a:avLst/>
          </a:prstGeom>
          <a:ln>
            <a:solidFill>
              <a:schemeClr val="tx1"/>
            </a:solidFill>
          </a:ln>
        </p:spPr>
      </p:pic>
      <p:sp>
        <p:nvSpPr>
          <p:cNvPr id="2" name="正方形/長方形 1">
            <a:extLst>
              <a:ext uri="{FF2B5EF4-FFF2-40B4-BE49-F238E27FC236}">
                <a16:creationId xmlns:a16="http://schemas.microsoft.com/office/drawing/2014/main" id="{617888C2-7B19-A7DC-2C2F-9E28AC4A5C59}"/>
              </a:ext>
            </a:extLst>
          </p:cNvPr>
          <p:cNvSpPr/>
          <p:nvPr/>
        </p:nvSpPr>
        <p:spPr>
          <a:xfrm>
            <a:off x="576991" y="4785828"/>
            <a:ext cx="11067837" cy="1747175"/>
          </a:xfrm>
          <a:prstGeom prst="rect">
            <a:avLst/>
          </a:prstGeom>
          <a:solidFill>
            <a:schemeClr val="tx2">
              <a:lumMod val="10000"/>
              <a:lumOff val="90000"/>
            </a:schemeClr>
          </a:solidFill>
          <a:ln>
            <a:noFill/>
          </a:ln>
          <a:effectLst>
            <a:innerShdw blurRad="63500" dist="50800" dir="27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en-US" altLang="ja-JP" b="1" i="1" u="sng" dirty="0">
                <a:solidFill>
                  <a:schemeClr val="tx1"/>
                </a:solidFill>
              </a:rPr>
              <a:t>My</a:t>
            </a:r>
            <a:r>
              <a:rPr kumimoji="1" lang="ja-JP" altLang="en-US" b="1" i="1" u="sng" dirty="0">
                <a:solidFill>
                  <a:schemeClr val="tx1"/>
                </a:solidFill>
              </a:rPr>
              <a:t>ストーリー</a:t>
            </a:r>
            <a:endParaRPr kumimoji="1" lang="en-US" altLang="ja-JP" b="1" i="1" u="sng" dirty="0">
              <a:solidFill>
                <a:schemeClr val="tx1"/>
              </a:solidFill>
            </a:endParaRPr>
          </a:p>
          <a:p>
            <a:r>
              <a:rPr kumimoji="1" lang="en-US" altLang="ja-JP" dirty="0">
                <a:solidFill>
                  <a:schemeClr val="tx1"/>
                </a:solidFill>
              </a:rPr>
              <a:t>My</a:t>
            </a:r>
            <a:r>
              <a:rPr kumimoji="1" lang="ja-JP" altLang="en-US" dirty="0">
                <a:solidFill>
                  <a:schemeClr val="tx1"/>
                </a:solidFill>
              </a:rPr>
              <a:t>ストーリー画面はトップページのホーム画面の丸アイコンを</a:t>
            </a:r>
            <a:r>
              <a:rPr lang="ja-JP" altLang="en-US" dirty="0">
                <a:solidFill>
                  <a:schemeClr val="tx1"/>
                </a:solidFill>
              </a:rPr>
              <a:t>クリックすることで遷移します。</a:t>
            </a:r>
            <a:endParaRPr lang="en-US" altLang="ja-JP" dirty="0">
              <a:solidFill>
                <a:schemeClr val="tx1"/>
              </a:solidFill>
            </a:endParaRPr>
          </a:p>
          <a:p>
            <a:r>
              <a:rPr kumimoji="1" lang="en-US" altLang="ja-JP" dirty="0">
                <a:solidFill>
                  <a:schemeClr val="tx1"/>
                </a:solidFill>
              </a:rPr>
              <a:t>My</a:t>
            </a:r>
            <a:r>
              <a:rPr kumimoji="1" lang="ja-JP" altLang="en-US" dirty="0">
                <a:solidFill>
                  <a:schemeClr val="tx1"/>
                </a:solidFill>
              </a:rPr>
              <a:t>ストーリー画面は２種類の表示形式が用意されています。　２つの画面の違いはストーリータイムラインの展開表示方法が違います。（上記赤破線部分）</a:t>
            </a:r>
            <a:endParaRPr kumimoji="1" lang="en-US" altLang="ja-JP" dirty="0">
              <a:solidFill>
                <a:schemeClr val="tx1"/>
              </a:solidFill>
            </a:endParaRPr>
          </a:p>
          <a:p>
            <a:r>
              <a:rPr lang="ja-JP" altLang="en-US" dirty="0">
                <a:solidFill>
                  <a:schemeClr val="tx1"/>
                </a:solidFill>
              </a:rPr>
              <a:t>ここでは日付（歴史）毎に投稿された写真や記事が表示され、タイムラインと連動しています。</a:t>
            </a:r>
            <a:endParaRPr kumimoji="1" lang="ja-JP" altLang="en-US" dirty="0">
              <a:solidFill>
                <a:schemeClr val="tx1"/>
              </a:solidFill>
            </a:endParaRPr>
          </a:p>
        </p:txBody>
      </p:sp>
      <p:sp>
        <p:nvSpPr>
          <p:cNvPr id="6" name="四角形: 角を丸くする 5">
            <a:extLst>
              <a:ext uri="{FF2B5EF4-FFF2-40B4-BE49-F238E27FC236}">
                <a16:creationId xmlns:a16="http://schemas.microsoft.com/office/drawing/2014/main" id="{D4CD5A2C-7A18-8219-A140-EDFA0146A392}"/>
              </a:ext>
            </a:extLst>
          </p:cNvPr>
          <p:cNvSpPr/>
          <p:nvPr/>
        </p:nvSpPr>
        <p:spPr>
          <a:xfrm>
            <a:off x="1663547" y="2313543"/>
            <a:ext cx="3474608" cy="187286"/>
          </a:xfrm>
          <a:prstGeom prst="roundRect">
            <a:avLst/>
          </a:prstGeom>
          <a:noFill/>
          <a:ln>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80D9C46D-A0B6-8108-76A7-69BC98816D20}"/>
              </a:ext>
            </a:extLst>
          </p:cNvPr>
          <p:cNvSpPr/>
          <p:nvPr/>
        </p:nvSpPr>
        <p:spPr>
          <a:xfrm>
            <a:off x="9340467" y="2126257"/>
            <a:ext cx="839302" cy="2393372"/>
          </a:xfrm>
          <a:prstGeom prst="roundRect">
            <a:avLst/>
          </a:prstGeom>
          <a:noFill/>
          <a:ln>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883290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B98D3D8-A0BB-29CB-9F59-3D39A323D1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70032" y="116564"/>
            <a:ext cx="1510983" cy="718457"/>
          </a:xfrm>
          <a:prstGeom prst="plaque">
            <a:avLst/>
          </a:prstGeom>
          <a:solidFill>
            <a:schemeClr val="tx1"/>
          </a:solidFill>
        </p:spPr>
      </p:pic>
      <p:pic>
        <p:nvPicPr>
          <p:cNvPr id="2" name="図 1">
            <a:extLst>
              <a:ext uri="{FF2B5EF4-FFF2-40B4-BE49-F238E27FC236}">
                <a16:creationId xmlns:a16="http://schemas.microsoft.com/office/drawing/2014/main" id="{2354AD1E-1616-350C-1B8D-3C39285BEC91}"/>
              </a:ext>
            </a:extLst>
          </p:cNvPr>
          <p:cNvPicPr>
            <a:picLocks noChangeAspect="1"/>
          </p:cNvPicPr>
          <p:nvPr/>
        </p:nvPicPr>
        <p:blipFill>
          <a:blip r:embed="rId3"/>
          <a:stretch>
            <a:fillRect/>
          </a:stretch>
        </p:blipFill>
        <p:spPr>
          <a:xfrm>
            <a:off x="306179" y="286792"/>
            <a:ext cx="4578585" cy="3263354"/>
          </a:xfrm>
          <a:prstGeom prst="rect">
            <a:avLst/>
          </a:prstGeom>
          <a:ln>
            <a:solidFill>
              <a:schemeClr val="tx1"/>
            </a:solidFill>
          </a:ln>
        </p:spPr>
      </p:pic>
      <p:pic>
        <p:nvPicPr>
          <p:cNvPr id="4" name="図 3">
            <a:extLst>
              <a:ext uri="{FF2B5EF4-FFF2-40B4-BE49-F238E27FC236}">
                <a16:creationId xmlns:a16="http://schemas.microsoft.com/office/drawing/2014/main" id="{2C75850E-443A-5085-5BB7-16A278C7F43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179" y="4184843"/>
            <a:ext cx="1767167" cy="248863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図 5">
            <a:extLst>
              <a:ext uri="{FF2B5EF4-FFF2-40B4-BE49-F238E27FC236}">
                <a16:creationId xmlns:a16="http://schemas.microsoft.com/office/drawing/2014/main" id="{3F8D27DC-8A7D-7668-9DDC-33F7A5FFFC51}"/>
              </a:ext>
            </a:extLst>
          </p:cNvPr>
          <p:cNvPicPr>
            <a:picLocks noChangeAspect="1"/>
          </p:cNvPicPr>
          <p:nvPr/>
        </p:nvPicPr>
        <p:blipFill>
          <a:blip r:embed="rId5"/>
          <a:stretch>
            <a:fillRect/>
          </a:stretch>
        </p:blipFill>
        <p:spPr>
          <a:xfrm>
            <a:off x="7361884" y="4184842"/>
            <a:ext cx="3880049" cy="1403422"/>
          </a:xfrm>
          <a:prstGeom prst="rect">
            <a:avLst/>
          </a:prstGeom>
          <a:ln>
            <a:solidFill>
              <a:schemeClr val="tx1"/>
            </a:solidFill>
          </a:ln>
        </p:spPr>
      </p:pic>
      <p:sp>
        <p:nvSpPr>
          <p:cNvPr id="7" name="四角形: 角を丸くする 6">
            <a:extLst>
              <a:ext uri="{FF2B5EF4-FFF2-40B4-BE49-F238E27FC236}">
                <a16:creationId xmlns:a16="http://schemas.microsoft.com/office/drawing/2014/main" id="{5822B76B-578D-1C7C-1D71-0C4B26988AFC}"/>
              </a:ext>
            </a:extLst>
          </p:cNvPr>
          <p:cNvSpPr/>
          <p:nvPr/>
        </p:nvSpPr>
        <p:spPr>
          <a:xfrm>
            <a:off x="2595471" y="587136"/>
            <a:ext cx="478232" cy="247885"/>
          </a:xfrm>
          <a:prstGeom prst="roundRect">
            <a:avLst/>
          </a:prstGeom>
          <a:noFill/>
          <a:ln w="28575">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 name="コネクタ: 曲線 7">
            <a:extLst>
              <a:ext uri="{FF2B5EF4-FFF2-40B4-BE49-F238E27FC236}">
                <a16:creationId xmlns:a16="http://schemas.microsoft.com/office/drawing/2014/main" id="{A9B22096-0DDD-BC1C-7AB5-A4B44374F759}"/>
              </a:ext>
            </a:extLst>
          </p:cNvPr>
          <p:cNvCxnSpPr>
            <a:cxnSpLocks/>
            <a:stCxn id="7" idx="2"/>
            <a:endCxn id="6" idx="0"/>
          </p:cNvCxnSpPr>
          <p:nvPr/>
        </p:nvCxnSpPr>
        <p:spPr>
          <a:xfrm rot="16200000" flipH="1">
            <a:off x="4393338" y="-723730"/>
            <a:ext cx="3349821" cy="6467322"/>
          </a:xfrm>
          <a:prstGeom prst="curvedConnector3">
            <a:avLst>
              <a:gd name="adj1" fmla="val 50000"/>
            </a:avLst>
          </a:prstGeom>
          <a:ln w="28575">
            <a:solidFill>
              <a:srgbClr val="FF0000"/>
            </a:solidFill>
            <a:prstDash val="sysDot"/>
            <a:tailEnd type="triangle"/>
          </a:ln>
        </p:spPr>
        <p:style>
          <a:lnRef idx="2">
            <a:schemeClr val="accent1"/>
          </a:lnRef>
          <a:fillRef idx="0">
            <a:schemeClr val="accent1"/>
          </a:fillRef>
          <a:effectRef idx="1">
            <a:schemeClr val="accent1"/>
          </a:effectRef>
          <a:fontRef idx="minor">
            <a:schemeClr val="tx1"/>
          </a:fontRef>
        </p:style>
      </p:cxnSp>
      <p:sp>
        <p:nvSpPr>
          <p:cNvPr id="11" name="四角形: 角を丸くする 10">
            <a:extLst>
              <a:ext uri="{FF2B5EF4-FFF2-40B4-BE49-F238E27FC236}">
                <a16:creationId xmlns:a16="http://schemas.microsoft.com/office/drawing/2014/main" id="{7FDA0EF7-CC28-564B-D07B-F447B219998C}"/>
              </a:ext>
            </a:extLst>
          </p:cNvPr>
          <p:cNvSpPr/>
          <p:nvPr/>
        </p:nvSpPr>
        <p:spPr>
          <a:xfrm>
            <a:off x="2913124" y="2821724"/>
            <a:ext cx="478232" cy="247885"/>
          </a:xfrm>
          <a:prstGeom prst="roundRect">
            <a:avLst/>
          </a:prstGeom>
          <a:noFill/>
          <a:ln w="28575">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 name="コネクタ: 曲線 11">
            <a:extLst>
              <a:ext uri="{FF2B5EF4-FFF2-40B4-BE49-F238E27FC236}">
                <a16:creationId xmlns:a16="http://schemas.microsoft.com/office/drawing/2014/main" id="{A212E47F-5CD2-FB98-CF20-20A074602455}"/>
              </a:ext>
            </a:extLst>
          </p:cNvPr>
          <p:cNvCxnSpPr>
            <a:cxnSpLocks/>
            <a:stCxn id="11" idx="2"/>
            <a:endCxn id="4" idx="0"/>
          </p:cNvCxnSpPr>
          <p:nvPr/>
        </p:nvCxnSpPr>
        <p:spPr>
          <a:xfrm rot="5400000">
            <a:off x="1613385" y="2645988"/>
            <a:ext cx="1115234" cy="1962477"/>
          </a:xfrm>
          <a:prstGeom prst="curvedConnector3">
            <a:avLst>
              <a:gd name="adj1" fmla="val 50000"/>
            </a:avLst>
          </a:prstGeom>
          <a:ln w="28575">
            <a:solidFill>
              <a:srgbClr val="FF0000"/>
            </a:solidFill>
            <a:prstDash val="sysDot"/>
            <a:tailEnd type="triangle"/>
          </a:ln>
        </p:spPr>
        <p:style>
          <a:lnRef idx="2">
            <a:schemeClr val="accent1"/>
          </a:lnRef>
          <a:fillRef idx="0">
            <a:schemeClr val="accent1"/>
          </a:fillRef>
          <a:effectRef idx="1">
            <a:schemeClr val="accent1"/>
          </a:effectRef>
          <a:fontRef idx="minor">
            <a:schemeClr val="tx1"/>
          </a:fontRef>
        </p:style>
      </p:cxnSp>
      <p:sp>
        <p:nvSpPr>
          <p:cNvPr id="15" name="正方形/長方形 14">
            <a:extLst>
              <a:ext uri="{FF2B5EF4-FFF2-40B4-BE49-F238E27FC236}">
                <a16:creationId xmlns:a16="http://schemas.microsoft.com/office/drawing/2014/main" id="{C3B4F263-C978-1172-5130-59324A55CCBA}"/>
              </a:ext>
            </a:extLst>
          </p:cNvPr>
          <p:cNvSpPr/>
          <p:nvPr/>
        </p:nvSpPr>
        <p:spPr>
          <a:xfrm>
            <a:off x="2256427" y="4184842"/>
            <a:ext cx="4578586" cy="2488633"/>
          </a:xfrm>
          <a:prstGeom prst="rect">
            <a:avLst/>
          </a:prstGeom>
          <a:solidFill>
            <a:schemeClr val="tx2">
              <a:lumMod val="10000"/>
              <a:lumOff val="90000"/>
            </a:schemeClr>
          </a:solidFill>
          <a:ln>
            <a:noFill/>
          </a:ln>
          <a:effectLst>
            <a:innerShdw blurRad="63500" dist="50800" dir="27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ja-JP" altLang="en-US" b="1" i="1" u="sng" dirty="0">
                <a:solidFill>
                  <a:schemeClr val="tx1"/>
                </a:solidFill>
              </a:rPr>
              <a:t>記事詳細</a:t>
            </a:r>
            <a:endParaRPr kumimoji="1" lang="en-US" altLang="ja-JP" b="1" i="1" u="sng" dirty="0">
              <a:solidFill>
                <a:schemeClr val="tx1"/>
              </a:solidFill>
            </a:endParaRPr>
          </a:p>
          <a:p>
            <a:r>
              <a:rPr kumimoji="1" lang="en-US" altLang="ja-JP" dirty="0">
                <a:solidFill>
                  <a:schemeClr val="tx1"/>
                </a:solidFill>
              </a:rPr>
              <a:t>My</a:t>
            </a:r>
            <a:r>
              <a:rPr kumimoji="1" lang="ja-JP" altLang="en-US" dirty="0">
                <a:solidFill>
                  <a:schemeClr val="tx1"/>
                </a:solidFill>
              </a:rPr>
              <a:t>ストーリーの記事詳細アンカーをクリックすることで、記事の詳細を参照できます。</a:t>
            </a:r>
            <a:endParaRPr kumimoji="1" lang="en-US" altLang="ja-JP" dirty="0">
              <a:solidFill>
                <a:schemeClr val="tx1"/>
              </a:solidFill>
            </a:endParaRPr>
          </a:p>
          <a:p>
            <a:r>
              <a:rPr lang="ja-JP" altLang="en-US" dirty="0">
                <a:solidFill>
                  <a:schemeClr val="tx1"/>
                </a:solidFill>
              </a:rPr>
              <a:t>プラチナ会員の自分史の場合には、当画面より記事にコンテンツを追加したり、当該記事を他人に見られないような非表示設定などが行えます。</a:t>
            </a:r>
            <a:endParaRPr kumimoji="1" lang="ja-JP" altLang="en-US" dirty="0">
              <a:solidFill>
                <a:schemeClr val="tx1"/>
              </a:solidFill>
            </a:endParaRPr>
          </a:p>
        </p:txBody>
      </p:sp>
      <p:sp>
        <p:nvSpPr>
          <p:cNvPr id="16" name="正方形/長方形 15">
            <a:extLst>
              <a:ext uri="{FF2B5EF4-FFF2-40B4-BE49-F238E27FC236}">
                <a16:creationId xmlns:a16="http://schemas.microsoft.com/office/drawing/2014/main" id="{9849FFC0-4FF0-0E48-F2BF-179F80BF5281}"/>
              </a:ext>
            </a:extLst>
          </p:cNvPr>
          <p:cNvSpPr/>
          <p:nvPr/>
        </p:nvSpPr>
        <p:spPr>
          <a:xfrm>
            <a:off x="7361884" y="5681610"/>
            <a:ext cx="3880049" cy="947797"/>
          </a:xfrm>
          <a:prstGeom prst="rect">
            <a:avLst/>
          </a:prstGeom>
          <a:solidFill>
            <a:schemeClr val="tx2">
              <a:lumMod val="10000"/>
              <a:lumOff val="90000"/>
            </a:schemeClr>
          </a:solidFill>
          <a:ln>
            <a:noFill/>
          </a:ln>
          <a:effectLst>
            <a:innerShdw blurRad="63500" dist="50800" dir="27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ja-JP" altLang="en-US" b="1" i="1" u="sng" dirty="0">
                <a:solidFill>
                  <a:schemeClr val="tx1"/>
                </a:solidFill>
              </a:rPr>
              <a:t>フォロー</a:t>
            </a:r>
            <a:endParaRPr kumimoji="1" lang="en-US" altLang="ja-JP" b="1" i="1" u="sng" dirty="0">
              <a:solidFill>
                <a:schemeClr val="tx1"/>
              </a:solidFill>
            </a:endParaRPr>
          </a:p>
          <a:p>
            <a:r>
              <a:rPr lang="ja-JP" altLang="en-US" dirty="0">
                <a:solidFill>
                  <a:schemeClr val="tx1"/>
                </a:solidFill>
              </a:rPr>
              <a:t>当該人をフォローしている人が一覧表示されます。</a:t>
            </a:r>
            <a:endParaRPr kumimoji="1" lang="ja-JP" altLang="en-US" dirty="0">
              <a:solidFill>
                <a:schemeClr val="tx1"/>
              </a:solidFill>
            </a:endParaRPr>
          </a:p>
        </p:txBody>
      </p:sp>
      <p:pic>
        <p:nvPicPr>
          <p:cNvPr id="20" name="図 19">
            <a:extLst>
              <a:ext uri="{FF2B5EF4-FFF2-40B4-BE49-F238E27FC236}">
                <a16:creationId xmlns:a16="http://schemas.microsoft.com/office/drawing/2014/main" id="{B4C30968-C6CC-1A3F-98BE-E81BCA5F4059}"/>
              </a:ext>
            </a:extLst>
          </p:cNvPr>
          <p:cNvPicPr>
            <a:picLocks noChangeAspect="1"/>
          </p:cNvPicPr>
          <p:nvPr/>
        </p:nvPicPr>
        <p:blipFill>
          <a:blip r:embed="rId6"/>
          <a:stretch>
            <a:fillRect/>
          </a:stretch>
        </p:blipFill>
        <p:spPr>
          <a:xfrm>
            <a:off x="5317079" y="330572"/>
            <a:ext cx="4089610" cy="3562533"/>
          </a:xfrm>
          <a:prstGeom prst="rect">
            <a:avLst/>
          </a:prstGeom>
          <a:ln>
            <a:solidFill>
              <a:schemeClr val="tx1"/>
            </a:solidFill>
          </a:ln>
        </p:spPr>
      </p:pic>
      <p:sp>
        <p:nvSpPr>
          <p:cNvPr id="21" name="四角形: 角を丸くする 20">
            <a:extLst>
              <a:ext uri="{FF2B5EF4-FFF2-40B4-BE49-F238E27FC236}">
                <a16:creationId xmlns:a16="http://schemas.microsoft.com/office/drawing/2014/main" id="{049CA3D2-4C31-4C03-4140-D2C8358CAD4E}"/>
              </a:ext>
            </a:extLst>
          </p:cNvPr>
          <p:cNvSpPr/>
          <p:nvPr/>
        </p:nvSpPr>
        <p:spPr>
          <a:xfrm>
            <a:off x="4067488" y="587136"/>
            <a:ext cx="394341" cy="247883"/>
          </a:xfrm>
          <a:prstGeom prst="roundRect">
            <a:avLst/>
          </a:prstGeom>
          <a:noFill/>
          <a:ln w="28575">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EF2DA412-CA5C-8026-A129-5A21392B4AFA}"/>
              </a:ext>
            </a:extLst>
          </p:cNvPr>
          <p:cNvSpPr/>
          <p:nvPr/>
        </p:nvSpPr>
        <p:spPr>
          <a:xfrm>
            <a:off x="9618146" y="871519"/>
            <a:ext cx="2289292" cy="3021586"/>
          </a:xfrm>
          <a:prstGeom prst="rect">
            <a:avLst/>
          </a:prstGeom>
          <a:solidFill>
            <a:schemeClr val="tx2">
              <a:lumMod val="10000"/>
              <a:lumOff val="90000"/>
            </a:schemeClr>
          </a:solidFill>
          <a:ln>
            <a:noFill/>
          </a:ln>
          <a:effectLst>
            <a:innerShdw blurRad="63500" dist="50800" dir="27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ja-JP" altLang="en-US" b="1" i="1" u="sng" dirty="0">
                <a:solidFill>
                  <a:schemeClr val="tx1"/>
                </a:solidFill>
              </a:rPr>
              <a:t>設定</a:t>
            </a:r>
            <a:endParaRPr kumimoji="1" lang="en-US" altLang="ja-JP" b="1" i="1" u="sng" dirty="0">
              <a:solidFill>
                <a:schemeClr val="tx1"/>
              </a:solidFill>
            </a:endParaRPr>
          </a:p>
          <a:p>
            <a:r>
              <a:rPr kumimoji="1" lang="ja-JP" altLang="en-US" dirty="0">
                <a:solidFill>
                  <a:schemeClr val="tx1"/>
                </a:solidFill>
              </a:rPr>
              <a:t>スタンダード会員やプラチナ会員の人がプロフィール等を入力する画面。</a:t>
            </a:r>
            <a:endParaRPr kumimoji="1" lang="en-US" altLang="ja-JP" dirty="0">
              <a:solidFill>
                <a:schemeClr val="tx1"/>
              </a:solidFill>
            </a:endParaRPr>
          </a:p>
          <a:p>
            <a:r>
              <a:rPr lang="ja-JP" altLang="en-US" dirty="0">
                <a:solidFill>
                  <a:schemeClr val="tx1"/>
                </a:solidFill>
              </a:rPr>
              <a:t>また誕生日や大切なイベント日などを登録することで、カレンダーに反映されます。</a:t>
            </a:r>
            <a:endParaRPr lang="en-US" altLang="ja-JP" dirty="0">
              <a:solidFill>
                <a:schemeClr val="tx1"/>
              </a:solidFill>
            </a:endParaRPr>
          </a:p>
          <a:p>
            <a:endParaRPr kumimoji="1" lang="ja-JP" altLang="en-US" dirty="0">
              <a:solidFill>
                <a:schemeClr val="tx1"/>
              </a:solidFill>
            </a:endParaRPr>
          </a:p>
        </p:txBody>
      </p:sp>
      <p:cxnSp>
        <p:nvCxnSpPr>
          <p:cNvPr id="25" name="コネクタ: 曲線 24">
            <a:extLst>
              <a:ext uri="{FF2B5EF4-FFF2-40B4-BE49-F238E27FC236}">
                <a16:creationId xmlns:a16="http://schemas.microsoft.com/office/drawing/2014/main" id="{99ED2D8E-D9A5-8E2D-AAB7-D25071E53910}"/>
              </a:ext>
            </a:extLst>
          </p:cNvPr>
          <p:cNvCxnSpPr>
            <a:cxnSpLocks/>
            <a:stCxn id="21" idx="3"/>
          </p:cNvCxnSpPr>
          <p:nvPr/>
        </p:nvCxnSpPr>
        <p:spPr>
          <a:xfrm flipV="1">
            <a:off x="4461829" y="330571"/>
            <a:ext cx="901166" cy="380507"/>
          </a:xfrm>
          <a:prstGeom prst="curvedConnector3">
            <a:avLst>
              <a:gd name="adj1" fmla="val 50000"/>
            </a:avLst>
          </a:prstGeom>
          <a:ln w="28575">
            <a:solidFill>
              <a:srgbClr val="FF0000"/>
            </a:solidFill>
            <a:prstDash val="sysDot"/>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0607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B98D3D8-A0BB-29CB-9F59-3D39A323D1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70032" y="116564"/>
            <a:ext cx="1510983" cy="718457"/>
          </a:xfrm>
          <a:prstGeom prst="plaque">
            <a:avLst/>
          </a:prstGeom>
          <a:solidFill>
            <a:schemeClr val="tx1"/>
          </a:solidFill>
        </p:spPr>
      </p:pic>
      <p:pic>
        <p:nvPicPr>
          <p:cNvPr id="4" name="図 3">
            <a:extLst>
              <a:ext uri="{FF2B5EF4-FFF2-40B4-BE49-F238E27FC236}">
                <a16:creationId xmlns:a16="http://schemas.microsoft.com/office/drawing/2014/main" id="{AEB0B9DE-C36C-8D31-727F-536D3827C448}"/>
              </a:ext>
            </a:extLst>
          </p:cNvPr>
          <p:cNvPicPr>
            <a:picLocks noChangeAspect="1"/>
          </p:cNvPicPr>
          <p:nvPr/>
        </p:nvPicPr>
        <p:blipFill>
          <a:blip r:embed="rId3"/>
          <a:stretch>
            <a:fillRect/>
          </a:stretch>
        </p:blipFill>
        <p:spPr>
          <a:xfrm>
            <a:off x="396482" y="409697"/>
            <a:ext cx="6331275" cy="4102311"/>
          </a:xfrm>
          <a:prstGeom prst="rect">
            <a:avLst/>
          </a:prstGeom>
          <a:ln>
            <a:solidFill>
              <a:schemeClr val="tx1"/>
            </a:solidFill>
          </a:ln>
        </p:spPr>
      </p:pic>
      <p:sp>
        <p:nvSpPr>
          <p:cNvPr id="7" name="正方形/長方形 6">
            <a:extLst>
              <a:ext uri="{FF2B5EF4-FFF2-40B4-BE49-F238E27FC236}">
                <a16:creationId xmlns:a16="http://schemas.microsoft.com/office/drawing/2014/main" id="{B8C9D7A6-852B-673C-88D3-61912E5CA14D}"/>
              </a:ext>
            </a:extLst>
          </p:cNvPr>
          <p:cNvSpPr/>
          <p:nvPr/>
        </p:nvSpPr>
        <p:spPr>
          <a:xfrm>
            <a:off x="6927578" y="940367"/>
            <a:ext cx="4867939" cy="3571641"/>
          </a:xfrm>
          <a:prstGeom prst="rect">
            <a:avLst/>
          </a:prstGeom>
          <a:solidFill>
            <a:schemeClr val="tx2">
              <a:lumMod val="10000"/>
              <a:lumOff val="90000"/>
            </a:schemeClr>
          </a:solidFill>
          <a:ln>
            <a:noFill/>
          </a:ln>
          <a:effectLst>
            <a:innerShdw blurRad="63500" dist="50800" dir="27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ja-JP" altLang="en-US" b="1" i="1" u="sng" dirty="0">
                <a:solidFill>
                  <a:schemeClr val="tx1"/>
                </a:solidFill>
              </a:rPr>
              <a:t>Ｍｙカレンダー</a:t>
            </a:r>
            <a:endParaRPr kumimoji="1" lang="en-US" altLang="ja-JP" b="1" i="1" u="sng" dirty="0">
              <a:solidFill>
                <a:schemeClr val="tx1"/>
              </a:solidFill>
            </a:endParaRPr>
          </a:p>
          <a:p>
            <a:endParaRPr kumimoji="1" lang="en-US" altLang="ja-JP" b="1" i="1" u="sng" dirty="0">
              <a:solidFill>
                <a:schemeClr val="tx1"/>
              </a:solidFill>
            </a:endParaRPr>
          </a:p>
          <a:p>
            <a:r>
              <a:rPr kumimoji="1" lang="ja-JP" altLang="en-US" dirty="0">
                <a:solidFill>
                  <a:schemeClr val="tx1"/>
                </a:solidFill>
              </a:rPr>
              <a:t>この画面はスタンダード会員・プラチナ会員が使用できる画面になります。</a:t>
            </a:r>
            <a:endParaRPr kumimoji="1" lang="en-US" altLang="ja-JP" dirty="0">
              <a:solidFill>
                <a:schemeClr val="tx1"/>
              </a:solidFill>
            </a:endParaRPr>
          </a:p>
          <a:p>
            <a:r>
              <a:rPr lang="ja-JP" altLang="en-US" dirty="0">
                <a:solidFill>
                  <a:schemeClr val="tx1"/>
                </a:solidFill>
              </a:rPr>
              <a:t>Ｍｙカレンダー設定よりカレンダーのレイアウトを選択し、それに当てはめる写真を選びます。例えば選んだ写真にタイトルや簡単な説明文書をテキスト形式で登録することができます。これを１２か月分行うことで、オリジナルカレンダーを作成することができます。</a:t>
            </a:r>
            <a:endParaRPr lang="en-US" altLang="ja-JP" dirty="0">
              <a:solidFill>
                <a:schemeClr val="tx1"/>
              </a:solidFill>
            </a:endParaRPr>
          </a:p>
          <a:p>
            <a:endParaRPr kumimoji="1" lang="ja-JP" altLang="en-US" dirty="0">
              <a:solidFill>
                <a:schemeClr val="tx1"/>
              </a:solidFill>
            </a:endParaRPr>
          </a:p>
        </p:txBody>
      </p:sp>
      <p:pic>
        <p:nvPicPr>
          <p:cNvPr id="2050" name="Picture 2" descr="卓上カレンダーケース (上置きタイプ) ジャストコーポレーション">
            <a:extLst>
              <a:ext uri="{FF2B5EF4-FFF2-40B4-BE49-F238E27FC236}">
                <a16:creationId xmlns:a16="http://schemas.microsoft.com/office/drawing/2014/main" id="{DFD8EB69-CF1D-750D-4FF5-897E8D7768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482" y="4529134"/>
            <a:ext cx="2346248" cy="2346248"/>
          </a:xfrm>
          <a:prstGeom prst="rect">
            <a:avLst/>
          </a:prstGeom>
          <a:noFill/>
          <a:extLst>
            <a:ext uri="{909E8E84-426E-40DD-AFC4-6F175D3DCCD1}">
              <a14:hiddenFill xmlns:a14="http://schemas.microsoft.com/office/drawing/2010/main">
                <a:solidFill>
                  <a:srgbClr val="FFFFFF"/>
                </a:solidFill>
              </a14:hiddenFill>
            </a:ext>
          </a:extLst>
        </p:spPr>
      </p:pic>
      <p:sp>
        <p:nvSpPr>
          <p:cNvPr id="2" name="正方形/長方形 1">
            <a:extLst>
              <a:ext uri="{FF2B5EF4-FFF2-40B4-BE49-F238E27FC236}">
                <a16:creationId xmlns:a16="http://schemas.microsoft.com/office/drawing/2014/main" id="{083B4861-1EEA-C663-9EE0-D9ACA4BA44EF}"/>
              </a:ext>
            </a:extLst>
          </p:cNvPr>
          <p:cNvSpPr/>
          <p:nvPr/>
        </p:nvSpPr>
        <p:spPr>
          <a:xfrm>
            <a:off x="2944121" y="4833312"/>
            <a:ext cx="3071090" cy="947797"/>
          </a:xfrm>
          <a:prstGeom prst="rect">
            <a:avLst/>
          </a:prstGeom>
          <a:solidFill>
            <a:schemeClr val="tx2">
              <a:lumMod val="10000"/>
              <a:lumOff val="90000"/>
            </a:schemeClr>
          </a:solidFill>
          <a:ln>
            <a:noFill/>
          </a:ln>
          <a:effectLst>
            <a:innerShdw blurRad="63500" dist="50800" dir="27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ja-JP" altLang="en-US" dirty="0">
                <a:solidFill>
                  <a:schemeClr val="tx1"/>
                </a:solidFill>
              </a:rPr>
              <a:t>製本されて提供される卓上カレンダーのタイプ</a:t>
            </a:r>
            <a:endParaRPr kumimoji="1" lang="ja-JP" altLang="en-US" dirty="0">
              <a:solidFill>
                <a:schemeClr val="tx1"/>
              </a:solidFill>
            </a:endParaRPr>
          </a:p>
        </p:txBody>
      </p:sp>
    </p:spTree>
    <p:extLst>
      <p:ext uri="{BB962C8B-B14F-4D97-AF65-F5344CB8AC3E}">
        <p14:creationId xmlns:p14="http://schemas.microsoft.com/office/powerpoint/2010/main" val="2032344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DC186-2081-DE55-05AD-C4CAB53C1475}"/>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7F2C47C-6365-E218-7155-970F80D77CBA}"/>
              </a:ext>
            </a:extLst>
          </p:cNvPr>
          <p:cNvSpPr/>
          <p:nvPr/>
        </p:nvSpPr>
        <p:spPr>
          <a:xfrm>
            <a:off x="2235645" y="2995826"/>
            <a:ext cx="7821891" cy="12508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200">
              <a:solidFill>
                <a:sysClr val="windowText" lastClr="000000"/>
              </a:solidFill>
            </a:endParaRPr>
          </a:p>
        </p:txBody>
      </p:sp>
      <p:grpSp>
        <p:nvGrpSpPr>
          <p:cNvPr id="9" name="グループ化 8">
            <a:extLst>
              <a:ext uri="{FF2B5EF4-FFF2-40B4-BE49-F238E27FC236}">
                <a16:creationId xmlns:a16="http://schemas.microsoft.com/office/drawing/2014/main" id="{F1A4B502-D3F9-1B37-6C36-874B834DA090}"/>
              </a:ext>
            </a:extLst>
          </p:cNvPr>
          <p:cNvGrpSpPr/>
          <p:nvPr/>
        </p:nvGrpSpPr>
        <p:grpSpPr>
          <a:xfrm>
            <a:off x="2134464" y="2622014"/>
            <a:ext cx="7817923" cy="2071172"/>
            <a:chOff x="2134464" y="2622014"/>
            <a:chExt cx="7817923" cy="2071172"/>
          </a:xfrm>
        </p:grpSpPr>
        <p:sp>
          <p:nvSpPr>
            <p:cNvPr id="7" name="正方形/長方形 6">
              <a:extLst>
                <a:ext uri="{FF2B5EF4-FFF2-40B4-BE49-F238E27FC236}">
                  <a16:creationId xmlns:a16="http://schemas.microsoft.com/office/drawing/2014/main" id="{63094C9A-6F80-3BD3-D3ED-D02418CC7DEC}"/>
                </a:ext>
              </a:extLst>
            </p:cNvPr>
            <p:cNvSpPr/>
            <p:nvPr/>
          </p:nvSpPr>
          <p:spPr>
            <a:xfrm>
              <a:off x="4197427" y="2909576"/>
              <a:ext cx="5669646" cy="17836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400" b="1" dirty="0">
                  <a:solidFill>
                    <a:sysClr val="windowText" lastClr="000000"/>
                  </a:solidFill>
                </a:rPr>
                <a:t>シンクシステム株式会社　（シニア事業部）</a:t>
              </a:r>
              <a:endParaRPr kumimoji="1" lang="en-US" altLang="ja-JP" sz="1400" b="1" dirty="0">
                <a:solidFill>
                  <a:sysClr val="windowText" lastClr="000000"/>
                </a:solidFill>
              </a:endParaRPr>
            </a:p>
            <a:p>
              <a:pPr algn="l"/>
              <a:r>
                <a:rPr kumimoji="1" lang="ja-JP" altLang="en-US" sz="1400" b="1" dirty="0">
                  <a:solidFill>
                    <a:sysClr val="windowText" lastClr="000000"/>
                  </a:solidFill>
                </a:rPr>
                <a:t>〒</a:t>
              </a:r>
              <a:r>
                <a:rPr kumimoji="1" lang="en-US" altLang="ja-JP" sz="1400" b="1" dirty="0">
                  <a:solidFill>
                    <a:sysClr val="windowText" lastClr="000000"/>
                  </a:solidFill>
                </a:rPr>
                <a:t>113-0001</a:t>
              </a:r>
              <a:r>
                <a:rPr kumimoji="1" lang="ja-JP" altLang="en-US" sz="1400" b="1" dirty="0">
                  <a:solidFill>
                    <a:sysClr val="windowText" lastClr="000000"/>
                  </a:solidFill>
                </a:rPr>
                <a:t>　東京都文京区白山１丁目１９番６号　シンク白山ビル</a:t>
              </a:r>
              <a:endParaRPr kumimoji="1" lang="en-US" altLang="ja-JP" sz="1400" b="1" dirty="0">
                <a:solidFill>
                  <a:sysClr val="windowText" lastClr="000000"/>
                </a:solidFill>
              </a:endParaRPr>
            </a:p>
            <a:p>
              <a:pPr algn="l"/>
              <a:r>
                <a:rPr kumimoji="1" lang="en-US" altLang="ja-JP" sz="1400" b="1" dirty="0">
                  <a:solidFill>
                    <a:sysClr val="windowText" lastClr="000000"/>
                  </a:solidFill>
                </a:rPr>
                <a:t>https://thinksystem-jp.com/</a:t>
              </a:r>
              <a:r>
                <a:rPr kumimoji="1" lang="en-US" altLang="ja-JP" sz="1400" b="1" baseline="0" dirty="0">
                  <a:solidFill>
                    <a:sysClr val="windowText" lastClr="000000"/>
                  </a:solidFill>
                </a:rPr>
                <a:t>             TEL 03-5615-9266</a:t>
              </a:r>
            </a:p>
            <a:p>
              <a:pPr algn="l"/>
              <a:r>
                <a:rPr kumimoji="1" lang="en-US" altLang="ja-JP" sz="1400" b="1" baseline="0" dirty="0">
                  <a:solidFill>
                    <a:sysClr val="windowText" lastClr="000000"/>
                  </a:solidFill>
                </a:rPr>
                <a:t>                                                              FAX 03-5615-9267</a:t>
              </a:r>
            </a:p>
            <a:p>
              <a:pPr algn="l"/>
              <a:endParaRPr kumimoji="1" lang="en-US" altLang="ja-JP" sz="1400" b="1" baseline="0" dirty="0">
                <a:solidFill>
                  <a:sysClr val="windowText" lastClr="000000"/>
                </a:solidFill>
              </a:endParaRPr>
            </a:p>
            <a:p>
              <a:pPr algn="l"/>
              <a:endParaRPr kumimoji="1" lang="en-US" altLang="ja-JP" sz="1400" b="1" baseline="0" dirty="0">
                <a:solidFill>
                  <a:sysClr val="windowText" lastClr="000000"/>
                </a:solidFill>
              </a:endParaRPr>
            </a:p>
            <a:p>
              <a:pPr algn="l"/>
              <a:r>
                <a:rPr kumimoji="1" lang="en-US" altLang="ja-JP" sz="1400" b="1" baseline="0" dirty="0">
                  <a:solidFill>
                    <a:sysClr val="windowText" lastClr="000000"/>
                  </a:solidFill>
                </a:rPr>
                <a:t>Copyright @ 2024 Think-system </a:t>
              </a:r>
              <a:r>
                <a:rPr kumimoji="1" lang="en-US" altLang="ja-JP" sz="1400" b="1" baseline="0" dirty="0" err="1">
                  <a:solidFill>
                    <a:sysClr val="windowText" lastClr="000000"/>
                  </a:solidFill>
                </a:rPr>
                <a:t>Co.,Ltd</a:t>
              </a:r>
              <a:r>
                <a:rPr kumimoji="1" lang="en-US" altLang="ja-JP" sz="1400" b="1" baseline="0" dirty="0">
                  <a:solidFill>
                    <a:sysClr val="windowText" lastClr="000000"/>
                  </a:solidFill>
                </a:rPr>
                <a:t>. All Rights Reserved.</a:t>
              </a:r>
            </a:p>
            <a:p>
              <a:pPr algn="l"/>
              <a:endParaRPr kumimoji="1" lang="ja-JP" altLang="en-US" sz="1200" dirty="0">
                <a:solidFill>
                  <a:sysClr val="windowText" lastClr="000000"/>
                </a:solidFill>
              </a:endParaRPr>
            </a:p>
          </p:txBody>
        </p:sp>
        <p:sp>
          <p:nvSpPr>
            <p:cNvPr id="8" name="正方形/長方形 7">
              <a:extLst>
                <a:ext uri="{FF2B5EF4-FFF2-40B4-BE49-F238E27FC236}">
                  <a16:creationId xmlns:a16="http://schemas.microsoft.com/office/drawing/2014/main" id="{44DA521C-BA7D-435D-8315-E8AF79A9C9EF}"/>
                </a:ext>
              </a:extLst>
            </p:cNvPr>
            <p:cNvSpPr/>
            <p:nvPr/>
          </p:nvSpPr>
          <p:spPr>
            <a:xfrm>
              <a:off x="2134464" y="2622014"/>
              <a:ext cx="7817923" cy="2071172"/>
            </a:xfrm>
            <a:prstGeom prst="rect">
              <a:avLst/>
            </a:prstGeom>
            <a:noFill/>
            <a:ln w="12700">
              <a:solidFill>
                <a:sysClr val="windowText" lastClr="000000"/>
              </a:solidFill>
            </a:ln>
            <a:effectLst>
              <a:glow rad="63500">
                <a:schemeClr val="accent6">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200"/>
            </a:p>
          </p:txBody>
        </p:sp>
        <p:pic>
          <p:nvPicPr>
            <p:cNvPr id="5" name="図 4">
              <a:extLst>
                <a:ext uri="{FF2B5EF4-FFF2-40B4-BE49-F238E27FC236}">
                  <a16:creationId xmlns:a16="http://schemas.microsoft.com/office/drawing/2014/main" id="{5CCC7F79-313C-9A83-9314-11057C7BC8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7511" y="2897432"/>
              <a:ext cx="2110634" cy="970407"/>
            </a:xfrm>
            <a:prstGeom prst="plaque">
              <a:avLst/>
            </a:prstGeom>
            <a:ln>
              <a:noFill/>
            </a:ln>
          </p:spPr>
        </p:pic>
      </p:grpSp>
    </p:spTree>
    <p:extLst>
      <p:ext uri="{BB962C8B-B14F-4D97-AF65-F5344CB8AC3E}">
        <p14:creationId xmlns:p14="http://schemas.microsoft.com/office/powerpoint/2010/main" val="169412759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1996</TotalTime>
  <Words>1231</Words>
  <Application>Microsoft Office PowerPoint</Application>
  <PresentationFormat>ワイド画面</PresentationFormat>
  <Paragraphs>153</Paragraphs>
  <Slides>13</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13</vt:i4>
      </vt:variant>
    </vt:vector>
  </HeadingPairs>
  <TitlesOfParts>
    <vt:vector size="21" baseType="lpstr">
      <vt:lpstr>Meiryo UI</vt:lpstr>
      <vt:lpstr>ＭＳ Ｐゴシック</vt:lpstr>
      <vt:lpstr>ＭＳ ゴシック</vt:lpstr>
      <vt:lpstr>游ゴシック</vt:lpstr>
      <vt:lpstr>游ゴシック Light</vt:lpstr>
      <vt:lpstr>Arial</vt:lpstr>
      <vt:lpstr>Cascadia Code SemiBold</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Thinksystem02</dc:creator>
  <cp:lastModifiedBy>Thinksystem02</cp:lastModifiedBy>
  <cp:revision>43</cp:revision>
  <dcterms:created xsi:type="dcterms:W3CDTF">2024-09-30T01:59:13Z</dcterms:created>
  <dcterms:modified xsi:type="dcterms:W3CDTF">2024-10-18T07:25:09Z</dcterms:modified>
</cp:coreProperties>
</file>