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7" r:id="rId9"/>
    <p:sldId id="279" r:id="rId10"/>
    <p:sldId id="28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86000"/>
            <a:ext cx="6400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/>
            </a:pPr>
            <a:r>
              <a:rPr dirty="0"/>
              <a:t>Think </a:t>
            </a:r>
            <a:r>
              <a:rPr dirty="0" err="1"/>
              <a:t>AI时光机</a:t>
            </a:r>
            <a:r>
              <a:rPr dirty="0"/>
              <a:t> × </a:t>
            </a:r>
            <a:r>
              <a:rPr dirty="0" err="1"/>
              <a:t>吉林</a:t>
            </a:r>
            <a:r>
              <a:rPr lang="zh-CN" altLang="en-US" dirty="0"/>
              <a:t>工业大学</a:t>
            </a:r>
            <a:r>
              <a:rPr dirty="0" err="1"/>
              <a:t>第一届校友纪念工程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dirty="0"/>
              <a:t>Think </a:t>
            </a:r>
            <a:r>
              <a:rPr dirty="0" err="1"/>
              <a:t>AI时光机</a:t>
            </a:r>
            <a:r>
              <a:rPr dirty="0"/>
              <a:t> × </a:t>
            </a:r>
            <a:r>
              <a:rPr dirty="0" err="1"/>
              <a:t>吉林</a:t>
            </a:r>
            <a:r>
              <a:rPr lang="zh-CN" altLang="en-US" dirty="0"/>
              <a:t>工业大学</a:t>
            </a:r>
            <a:r>
              <a:rPr dirty="0" err="1"/>
              <a:t>第一届校友</a:t>
            </a:r>
            <a:endParaRPr dirty="0"/>
          </a:p>
        </p:txBody>
      </p:sp>
      <p:pic>
        <p:nvPicPr>
          <p:cNvPr id="3" name="Picture 2" descr="A_sepia-toned_black_and_white_photograph_taken_d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记录共和国第一代大学生的校园回忆</a:t>
            </a:r>
          </a:p>
          <a:p>
            <a:pPr>
              <a:spcAft>
                <a:spcPts val="1200"/>
              </a:spcAft>
              <a:defRPr sz="2400"/>
            </a:pPr>
            <a:r>
              <a:t>• 传承他们的理想与精神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学校沿革与历史简介</a:t>
            </a:r>
          </a:p>
        </p:txBody>
      </p:sp>
      <p:pic>
        <p:nvPicPr>
          <p:cNvPr id="3" name="Picture 2" descr="A_sepia-toned_black_and_white_photograph_from_the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吉林理工大学，曾是共和国初期工程类重点高校之一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第一届学生，是中国工业化的开拓者与建设者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学校现已并入吉林大学，但精神永存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杰出校友代表</a:t>
            </a:r>
          </a:p>
        </p:txBody>
      </p:sp>
      <p:pic>
        <p:nvPicPr>
          <p:cNvPr id="3" name="Picture 2" descr="A73AC492-51D0-4D6A-8C80-3CDEAD9153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校友遍布教育、科研、工业、海外交流等领域。</a:t>
            </a:r>
          </a:p>
          <a:p>
            <a:pPr>
              <a:spcAft>
                <a:spcPts val="1200"/>
              </a:spcAft>
              <a:defRPr sz="2400"/>
            </a:pPr>
            <a:r>
              <a:t>• 他们是共和国理想的实践者与精神传承者。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为什么要记录？</a:t>
            </a:r>
          </a:p>
        </p:txBody>
      </p:sp>
      <p:pic>
        <p:nvPicPr>
          <p:cNvPr id="3" name="Picture 2" descr="A_photograph_captures_an_elderly_East_Asian_man_w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1. </a:t>
            </a:r>
            <a:r>
              <a:rPr dirty="0" err="1"/>
              <a:t>学校已不存在，不记录将无从知晓它曾存在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2. </a:t>
            </a:r>
            <a:r>
              <a:rPr dirty="0" err="1"/>
              <a:t>这一代人的精神，是共和国的理想基石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3. </a:t>
            </a:r>
            <a:r>
              <a:rPr dirty="0" err="1"/>
              <a:t>留住共同的历史和回忆，是给后代最好的礼物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什么是 Think AI 时光机？</a:t>
            </a:r>
          </a:p>
        </p:txBody>
      </p:sp>
      <p:pic>
        <p:nvPicPr>
          <p:cNvPr id="3" name="Picture 2" descr="A_digital_illustration_showcases_an_AI_memory_m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62400" y="1186544"/>
            <a:ext cx="5181600" cy="5478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一款由人工智能驱动的数字记忆平台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帮助个人、家庭、团体记录人生故事与回忆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支持文字、语音、图片、视频等多种方式上传</a:t>
            </a:r>
            <a:r>
              <a:rPr dirty="0"/>
              <a:t>。</a:t>
            </a:r>
            <a:r>
              <a:rPr lang="en-US" altLang="ja-JP" sz="2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</a:p>
          <a:p>
            <a:pPr>
              <a:spcAft>
                <a:spcPts val="1200"/>
              </a:spcAft>
              <a:defRPr sz="2400"/>
            </a:pPr>
            <a:r>
              <a:rPr lang="en-US" altLang="ja-JP" dirty="0"/>
              <a:t>• </a:t>
            </a:r>
            <a:r>
              <a:rPr lang="en-US" altLang="ja-JP" sz="2400" dirty="0" err="1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通过点赞、收藏、转发和关注等功能</a:t>
            </a:r>
            <a:r>
              <a:rPr lang="zh-CN" altLang="en-US" sz="2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，实现</a:t>
            </a:r>
            <a:r>
              <a:rPr lang="en-US" altLang="ja-JP" sz="2400" dirty="0" err="1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社交互动</a:t>
            </a:r>
            <a:r>
              <a:rPr lang="zh-CN" altLang="en-US" sz="2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。</a:t>
            </a:r>
            <a:endParaRPr dirty="0"/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可生成时间轴、纪念书、个人</a:t>
            </a:r>
            <a:r>
              <a:rPr lang="zh-CN" altLang="en-US" dirty="0"/>
              <a:t>日记</a:t>
            </a:r>
            <a:r>
              <a:rPr dirty="0" err="1"/>
              <a:t>等回忆成果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适用于记录家庭传承、校园记忆、集体纪念等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n-US" dirty="0"/>
              <a:t>3</a:t>
            </a:r>
            <a:r>
              <a:rPr lang="zh-CN" altLang="en-US" dirty="0"/>
              <a:t>大核心优势</a:t>
            </a:r>
            <a:endParaRPr dirty="0"/>
          </a:p>
        </p:txBody>
      </p:sp>
      <p:pic>
        <p:nvPicPr>
          <p:cNvPr id="3" name="Picture 2" descr="A_digital_illustration_showcases_an_AI_memory_m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54285" y="2674947"/>
            <a:ext cx="478971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  <a:defRPr sz="2400"/>
            </a:pPr>
            <a:r>
              <a:rPr lang="zh-CN" altLang="en-US" dirty="0"/>
              <a:t>专业级内容引擎</a:t>
            </a:r>
            <a:endParaRPr lang="en-US" altLang="zh-CN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 sz="2400"/>
            </a:pPr>
            <a:r>
              <a:rPr lang="zh-CN" altLang="en-US" dirty="0"/>
              <a:t>创新的社交互动体系</a:t>
            </a:r>
            <a:endParaRPr lang="en-US" altLang="zh-CN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 sz="2400"/>
            </a:pPr>
            <a:r>
              <a:rPr lang="zh-CN" altLang="en-US" dirty="0"/>
              <a:t>安全多元的社群空间</a:t>
            </a:r>
          </a:p>
        </p:txBody>
      </p:sp>
    </p:spTree>
    <p:extLst>
      <p:ext uri="{BB962C8B-B14F-4D97-AF65-F5344CB8AC3E}">
        <p14:creationId xmlns:p14="http://schemas.microsoft.com/office/powerpoint/2010/main" val="2119088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n-US" dirty="0"/>
              <a:t>3</a:t>
            </a:r>
            <a:r>
              <a:rPr lang="zh-CN" altLang="en-US" dirty="0"/>
              <a:t>大核心优势</a:t>
            </a:r>
            <a:endParaRPr dirty="0"/>
          </a:p>
        </p:txBody>
      </p:sp>
      <p:pic>
        <p:nvPicPr>
          <p:cNvPr id="3" name="Picture 2" descr="A_digital_illustration_showcases_an_AI_memory_m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336356"/>
            <a:ext cx="3185075" cy="31376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03914" y="1336357"/>
            <a:ext cx="471351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  <a:defRPr sz="2400"/>
            </a:pPr>
            <a:r>
              <a:rPr lang="zh-CN" altLang="en-US" dirty="0"/>
              <a:t>专业级内容引擎</a:t>
            </a:r>
            <a:endParaRPr lang="en-US" altLang="zh-CN" dirty="0"/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支持 </a:t>
            </a:r>
            <a:r>
              <a:rPr lang="en-US" altLang="zh-CN" dirty="0"/>
              <a:t>Markdown / </a:t>
            </a:r>
            <a:r>
              <a:rPr lang="zh-CN" altLang="en-US" dirty="0"/>
              <a:t>富文本双编辑器，创作效率提升 </a:t>
            </a:r>
            <a:r>
              <a:rPr lang="en-US" altLang="zh-CN" dirty="0"/>
              <a:t>60%</a:t>
            </a:r>
            <a:r>
              <a:rPr lang="zh-CN" altLang="en-US" dirty="0"/>
              <a:t>以上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en-US" altLang="zh-CN" dirty="0"/>
              <a:t>AI </a:t>
            </a:r>
            <a:r>
              <a:rPr lang="zh-CN" altLang="en-US" dirty="0"/>
              <a:t>自动生成摘要和关键词</a:t>
            </a:r>
            <a:endParaRPr lang="en-US" altLang="zh-CN" dirty="0"/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全媒体兼容，涵盖图文、视频、音频等 </a:t>
            </a:r>
            <a:r>
              <a:rPr lang="en-US" altLang="zh-CN" dirty="0"/>
              <a:t>12 </a:t>
            </a:r>
            <a:r>
              <a:rPr lang="zh-CN" altLang="en-US" dirty="0"/>
              <a:t>种内容格式</a:t>
            </a:r>
            <a:endParaRPr lang="en-US" altLang="zh-CN" dirty="0"/>
          </a:p>
          <a:p>
            <a:pPr>
              <a:spcAft>
                <a:spcPts val="1200"/>
              </a:spcAft>
              <a:defRPr sz="2400"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3584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n-US" dirty="0"/>
              <a:t>3</a:t>
            </a:r>
            <a:r>
              <a:rPr lang="zh-CN" altLang="en-US" dirty="0"/>
              <a:t>大核心优势</a:t>
            </a:r>
            <a:endParaRPr dirty="0"/>
          </a:p>
        </p:txBody>
      </p:sp>
      <p:pic>
        <p:nvPicPr>
          <p:cNvPr id="3" name="Picture 2" descr="A_digital_illustration_showcases_an_AI_memory_m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55773"/>
            <a:ext cx="2960914" cy="30202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20885" y="1366659"/>
            <a:ext cx="478971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lang="en-US" altLang="zh-CN" dirty="0"/>
              <a:t>2.</a:t>
            </a:r>
            <a:r>
              <a:rPr lang="zh-CN" altLang="en-US" b="1" dirty="0"/>
              <a:t>创新的社交互动体系</a:t>
            </a:r>
            <a:endParaRPr lang="en-US" altLang="zh-CN" b="1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点赞响应低于 </a:t>
            </a:r>
            <a:r>
              <a:rPr lang="en-US" altLang="zh-CN" dirty="0"/>
              <a:t>0.1 </a:t>
            </a:r>
            <a:r>
              <a:rPr lang="zh-CN" altLang="en-US" dirty="0"/>
              <a:t>秒，带来“零延迟”的流畅体验</a:t>
            </a:r>
            <a:endParaRPr lang="en-US" altLang="zh-CN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一键多平台分发，传播力提升 </a:t>
            </a:r>
            <a:r>
              <a:rPr lang="en-US" altLang="zh-CN" dirty="0"/>
              <a:t>3 </a:t>
            </a:r>
            <a:r>
              <a:rPr lang="zh-CN" altLang="en-US" dirty="0"/>
              <a:t>倍（例如</a:t>
            </a:r>
            <a:r>
              <a:rPr lang="en-US" altLang="zh-CN" dirty="0"/>
              <a:t>: </a:t>
            </a:r>
            <a:r>
              <a:rPr lang="zh-CN" altLang="en-US" dirty="0"/>
              <a:t>可以直接链接到微信，发朋友圈。省去麻烦的</a:t>
            </a:r>
            <a:r>
              <a:rPr lang="en-US" altLang="zh-CN" dirty="0"/>
              <a:t>APP</a:t>
            </a:r>
            <a:r>
              <a:rPr lang="zh-CN" altLang="en-US" dirty="0"/>
              <a:t>切换时间）</a:t>
            </a:r>
            <a:endParaRPr lang="en-US" altLang="zh-CN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en-US" altLang="zh-CN" dirty="0"/>
              <a:t>AI </a:t>
            </a:r>
            <a:r>
              <a:rPr lang="ja-JP" altLang="en-US" dirty="0"/>
              <a:t>智能匹配粉丝，准确率高达 </a:t>
            </a:r>
            <a:r>
              <a:rPr lang="en-US" altLang="ja-JP" dirty="0"/>
              <a:t>92%</a:t>
            </a:r>
            <a:endParaRPr lang="en-US" altLang="zh-CN" dirty="0"/>
          </a:p>
          <a:p>
            <a:pPr>
              <a:spcAft>
                <a:spcPts val="1200"/>
              </a:spcAft>
              <a:defRPr sz="2400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8937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n-US" dirty="0"/>
              <a:t>3</a:t>
            </a:r>
            <a:r>
              <a:rPr lang="zh-CN" altLang="en-US" dirty="0"/>
              <a:t>大核心优势</a:t>
            </a:r>
            <a:endParaRPr dirty="0"/>
          </a:p>
        </p:txBody>
      </p:sp>
      <p:pic>
        <p:nvPicPr>
          <p:cNvPr id="3" name="Picture 2" descr="A_digital_illustration_showcases_an_AI_memory_m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82142" y="1919598"/>
            <a:ext cx="478971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lang="en-US" altLang="zh-CN" dirty="0"/>
              <a:t>3·</a:t>
            </a:r>
            <a:r>
              <a:rPr lang="zh-CN" altLang="en-US" dirty="0"/>
              <a:t> 安全多元的社群空间</a:t>
            </a:r>
            <a:endParaRPr lang="en-US" altLang="zh-CN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家庭小组：端到端加密，保障隐私</a:t>
            </a:r>
            <a:endParaRPr lang="en-US" altLang="zh-CN" dirty="0"/>
          </a:p>
          <a:p>
            <a:pPr>
              <a:spcAft>
                <a:spcPts val="1200"/>
              </a:spcAft>
              <a:defRPr sz="2400"/>
            </a:pPr>
            <a:r>
              <a:rPr lang="en-US" altLang="zh-CN" dirty="0"/>
              <a:t>(</a:t>
            </a:r>
            <a:r>
              <a:rPr lang="zh-CN" altLang="en-US" dirty="0"/>
              <a:t>这里言论自由，没有国家监控，可以不用避讳一下敏感政治等话题</a:t>
            </a:r>
            <a:r>
              <a:rPr lang="en-US" altLang="zh-CN" dirty="0"/>
              <a:t>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企业小组：支持 </a:t>
            </a:r>
            <a:r>
              <a:rPr lang="en-US" altLang="zh-CN" dirty="0"/>
              <a:t>200 </a:t>
            </a:r>
            <a:r>
              <a:rPr lang="zh-CN" altLang="en-US" dirty="0"/>
              <a:t>人同时在线协作</a:t>
            </a:r>
            <a:endParaRPr lang="en-US" altLang="zh-CN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  <a:defRPr sz="2400"/>
            </a:pPr>
            <a:r>
              <a:rPr lang="zh-CN" altLang="en-US" dirty="0"/>
              <a:t>兴趣小组：自带活动管理和数据分析工具</a:t>
            </a:r>
          </a:p>
        </p:txBody>
      </p:sp>
    </p:spTree>
    <p:extLst>
      <p:ext uri="{BB962C8B-B14F-4D97-AF65-F5344CB8AC3E}">
        <p14:creationId xmlns:p14="http://schemas.microsoft.com/office/powerpoint/2010/main" val="639361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dirty="0"/>
              <a:t>AI</a:t>
            </a:r>
            <a:r>
              <a:rPr lang="zh-CN" altLang="en-US" dirty="0"/>
              <a:t>辅助</a:t>
            </a:r>
            <a:r>
              <a:rPr dirty="0" err="1"/>
              <a:t>写作引导：不会写？我们来陪你写</a:t>
            </a:r>
            <a:endParaRPr dirty="0"/>
          </a:p>
        </p:txBody>
      </p:sp>
      <p:pic>
        <p:nvPicPr>
          <p:cNvPr id="3" name="Picture 2" descr="A_photograph_features_an_elderly_East_Asian_man_w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371600"/>
            <a:ext cx="5029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只需回答几个简单问题，AI就能自动生成回忆片段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您说一句，AI帮您写成一段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也支持语音输入、AI续写、自动分段</a:t>
            </a:r>
            <a:r>
              <a:rPr dirty="0"/>
              <a:t>。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多媒体插入：不仅是文字的回忆录</a:t>
            </a:r>
          </a:p>
        </p:txBody>
      </p:sp>
      <p:pic>
        <p:nvPicPr>
          <p:cNvPr id="3" name="Picture 2" descr="A_photograph_captures_three_East_Asian_family_mem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50292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支持插入照片、录音、视频、手稿等内容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构成完整的数字记忆</a:t>
            </a:r>
            <a:r>
              <a:rPr dirty="0"/>
              <a:t>。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dirty="0" err="1"/>
              <a:t>操作简单，可由家人协助</a:t>
            </a:r>
            <a:r>
              <a:rPr dirty="0"/>
              <a:t>。</a:t>
            </a:r>
            <a:endParaRPr lang="en-US" dirty="0"/>
          </a:p>
          <a:p>
            <a:pPr>
              <a:spcAft>
                <a:spcPts val="1200"/>
              </a:spcAft>
              <a:defRPr sz="2400"/>
            </a:pPr>
            <a:r>
              <a:rPr lang="en-US" altLang="zh-CN" dirty="0"/>
              <a:t>•</a:t>
            </a:r>
            <a:r>
              <a:rPr lang="zh-CN" altLang="en-US" dirty="0"/>
              <a:t>各种转换（文档语音互相转换，视频生成等）</a:t>
            </a:r>
          </a:p>
          <a:p>
            <a:pPr>
              <a:spcAft>
                <a:spcPts val="1200"/>
              </a:spcAft>
              <a:defRPr sz="2400"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时间轴自动整理：让记忆有序可读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8242" y="1371600"/>
            <a:ext cx="6141821" cy="154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平台自动识别时间、地点、人物。</a:t>
            </a:r>
          </a:p>
          <a:p>
            <a:pPr>
              <a:spcAft>
                <a:spcPts val="1200"/>
              </a:spcAft>
              <a:defRPr sz="2400"/>
            </a:pPr>
            <a:r>
              <a:t>• 整理成时间线、主题篇章。</a:t>
            </a:r>
          </a:p>
          <a:p>
            <a:pPr>
              <a:spcAft>
                <a:spcPts val="1200"/>
              </a:spcAft>
              <a:defRPr sz="2400"/>
            </a:pPr>
            <a:r>
              <a:t>• 让家人阅读更轻松，代际沟通更顺畅。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A27DD15-665B-01EB-FA43-921A87434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242" y="3135014"/>
            <a:ext cx="5353920" cy="35217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生成专属纪念品：书籍、报纸、日历</a:t>
            </a:r>
          </a:p>
        </p:txBody>
      </p:sp>
      <p:pic>
        <p:nvPicPr>
          <p:cNvPr id="3" name="Picture 2" descr="A_photograph_displays_a_commemorative_photo_book,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生成回忆录纪念书籍，可导出PDF、支持印刷。</a:t>
            </a:r>
          </a:p>
          <a:p>
            <a:pPr>
              <a:spcAft>
                <a:spcPts val="1200"/>
              </a:spcAft>
              <a:defRPr sz="2400"/>
            </a:pPr>
            <a:r>
              <a:t>• 定制您的‘人生日报’与‘专属日历’。</a:t>
            </a:r>
          </a:p>
          <a:p>
            <a:pPr>
              <a:spcAft>
                <a:spcPts val="1200"/>
              </a:spcAft>
              <a:defRPr sz="2400"/>
            </a:pPr>
            <a:r>
              <a:t>• 每天翻开一页，都是一段回忆。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隐私保护与家庭共享</a:t>
            </a:r>
          </a:p>
        </p:txBody>
      </p:sp>
      <p:pic>
        <p:nvPicPr>
          <p:cNvPr id="3" name="Picture 2" descr="A_photograph_captures_a_multigenerational_East_A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支持‘仅自己可见’、‘家人共读’或‘公开展示’。</a:t>
            </a:r>
          </a:p>
          <a:p>
            <a:pPr>
              <a:spcAft>
                <a:spcPts val="1200"/>
              </a:spcAft>
              <a:defRPr sz="2400"/>
            </a:pPr>
            <a:r>
              <a:t>• 子女可协助编辑，共同整理家族记忆。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我们要做一部集体纪念册</a:t>
            </a:r>
          </a:p>
        </p:txBody>
      </p:sp>
      <p:pic>
        <p:nvPicPr>
          <p:cNvPr id="3" name="Picture 2" descr="A_photograph_captures_an_open_photo_album_resting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收录所有参与校友回忆。</a:t>
            </a:r>
          </a:p>
          <a:p>
            <a:pPr>
              <a:spcAft>
                <a:spcPts val="1200"/>
              </a:spcAft>
              <a:defRPr sz="2400"/>
            </a:pPr>
            <a:r>
              <a:t>• 制作《第一届吉林理工集体纪念册》。</a:t>
            </a:r>
          </a:p>
          <a:p>
            <a:pPr>
              <a:spcAft>
                <a:spcPts val="1200"/>
              </a:spcAft>
              <a:defRPr sz="2400"/>
            </a:pPr>
            <a:r>
              <a:t>• 赠送家属、归档保存，作为时代见证。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致敬赠礼：终身会员</a:t>
            </a:r>
          </a:p>
        </p:txBody>
      </p:sp>
      <p:pic>
        <p:nvPicPr>
          <p:cNvPr id="3" name="Picture 2" descr="A_photograph_presents_a_lifetime_membership_card_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为每位校友免费开通终身高级会员。</a:t>
            </a:r>
          </a:p>
          <a:p>
            <a:pPr>
              <a:spcAft>
                <a:spcPts val="1200"/>
              </a:spcAft>
              <a:defRPr sz="2400"/>
            </a:pPr>
            <a:r>
              <a:t>• 不限写作、无限导出、永久保存。</a:t>
            </a:r>
          </a:p>
          <a:p>
            <a:pPr>
              <a:spcAft>
                <a:spcPts val="1200"/>
              </a:spcAft>
              <a:defRPr sz="2400"/>
            </a:pPr>
            <a:r>
              <a:t>• 这份回忆，不收任何费用，只为传承精神。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t>如何参与 &amp; 联系我们</a:t>
            </a:r>
          </a:p>
        </p:txBody>
      </p:sp>
      <p:pic>
        <p:nvPicPr>
          <p:cNvPr id="3" name="Picture 2" descr="A_high-resolution_digital_photograph_features_a_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t>• 欢迎校友本人或子女联系我们开通账户。</a:t>
            </a:r>
          </a:p>
          <a:p>
            <a:pPr>
              <a:spcAft>
                <a:spcPts val="1200"/>
              </a:spcAft>
              <a:defRPr sz="2400"/>
            </a:pPr>
            <a:r>
              <a:t>• 支持电话、微信、邮箱多种方式。</a:t>
            </a:r>
          </a:p>
          <a:p>
            <a:pPr>
              <a:spcAft>
                <a:spcPts val="1200"/>
              </a:spcAft>
              <a:defRPr sz="2400"/>
            </a:pPr>
            <a:r>
              <a:t>• 也可访问官网或扫码进入平台。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86000"/>
            <a:ext cx="6400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/>
            </a:pPr>
            <a:r>
              <a:t>感谢聆听，让我们一起传承这份珍贵的记忆。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415</Words>
  <Application>Microsoft Office PowerPoint</Application>
  <PresentationFormat>画面に合わせる (4:3)</PresentationFormat>
  <Paragraphs>75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MiSans</vt:lpstr>
      <vt:lpstr>Arial</vt:lpstr>
      <vt:lpstr>Calibri</vt:lpstr>
      <vt:lpstr>Wingdings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周 金炎</dc:creator>
  <cp:keywords/>
  <dc:description>generated using python-pptx</dc:description>
  <cp:lastModifiedBy>周 金炎</cp:lastModifiedBy>
  <cp:revision>7</cp:revision>
  <dcterms:created xsi:type="dcterms:W3CDTF">2013-01-27T09:14:16Z</dcterms:created>
  <dcterms:modified xsi:type="dcterms:W3CDTF">2025-09-19T03:57:06Z</dcterms:modified>
  <cp:category/>
</cp:coreProperties>
</file>