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0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7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87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6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7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7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8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3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1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7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86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32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998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52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54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2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1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7829" y="989774"/>
            <a:ext cx="6068075" cy="2541431"/>
          </a:xfrm>
        </p:spPr>
        <p:txBody>
          <a:bodyPr>
            <a:normAutofit fontScale="90000"/>
          </a:bodyPr>
          <a:lstStyle/>
          <a:p>
            <a:r>
              <a:rPr dirty="0">
                <a:latin typeface="游明朝" panose="02020400000000000000" pitchFamily="18" charset="-128"/>
                <a:ea typeface="游明朝" panose="02020400000000000000" pitchFamily="18" charset="-128"/>
              </a:rPr>
              <a:t>AI</a:t>
            </a:r>
            <a:r>
              <a:rPr lang="ja-JP" altLang="en-US" dirty="0">
                <a:latin typeface="游明朝" panose="02020400000000000000" pitchFamily="18" charset="-128"/>
                <a:ea typeface="游明朝" panose="02020400000000000000" pitchFamily="18" charset="-128"/>
              </a:rPr>
              <a:t>の導入</a:t>
            </a:r>
            <a:b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dirty="0" err="1">
                <a:latin typeface="游明朝" panose="02020400000000000000" pitchFamily="18" charset="-128"/>
                <a:ea typeface="游明朝" panose="02020400000000000000" pitchFamily="18" charset="-128"/>
              </a:rPr>
              <a:t>による顧客対応強化</a:t>
            </a:r>
            <a:endParaRPr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副題</a:t>
            </a:r>
            <a:r>
              <a:rPr dirty="0"/>
              <a:t>：</a:t>
            </a:r>
            <a:r>
              <a:rPr lang="ja-JP" altLang="en-US" dirty="0"/>
              <a:t>役立つ機能の検討</a:t>
            </a:r>
            <a:endParaRPr dirty="0"/>
          </a:p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目的と背景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顧客対応のスピードと質の向上</a:t>
            </a:r>
          </a:p>
          <a:p>
            <a:r>
              <a:t>外国人顧客（特に中国語圏）への対応強化</a:t>
            </a:r>
          </a:p>
          <a:p>
            <a:r>
              <a:t>営業負担の軽減と成約率向上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顧客対応AIの全体像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問い合わせ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37360" y="1554480"/>
            <a:ext cx="274320" cy="365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8288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条件ヒアリング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108960" y="1554480"/>
            <a:ext cx="274320" cy="365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2004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物件提案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480560" y="1554480"/>
            <a:ext cx="274320" cy="365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720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質問対応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852160" y="1554480"/>
            <a:ext cx="274320" cy="365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9436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内見予約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223760" y="1554480"/>
            <a:ext cx="274320" cy="365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0" y="1371600"/>
            <a:ext cx="12801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フォローアップ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689983"/>
          </a:xfrm>
        </p:spPr>
        <p:txBody>
          <a:bodyPr>
            <a:normAutofit fontScale="90000"/>
          </a:bodyPr>
          <a:lstStyle/>
          <a:p>
            <a:r>
              <a:rPr lang="ja-JP" altLang="en-US" b="1" dirty="0"/>
              <a:t> </a:t>
            </a:r>
            <a:r>
              <a:rPr lang="en-US" altLang="ja-JP" b="1" dirty="0"/>
              <a:t>1. </a:t>
            </a:r>
            <a:r>
              <a:rPr lang="ja-JP" altLang="en-US" b="1" dirty="0"/>
              <a:t>物件探し・問い合わせ対応の自動化（顧客向け</a:t>
            </a:r>
            <a:r>
              <a:rPr lang="ja-JP" altLang="en-US" dirty="0"/>
              <a:t>）</a:t>
            </a:r>
            <a:br>
              <a:rPr lang="ja-JP" altLang="en-US" dirty="0"/>
            </a:br>
            <a:br>
              <a:rPr lang="ja-JP" alt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3491" y="1946787"/>
            <a:ext cx="6571343" cy="421803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ja-JP" dirty="0"/>
              <a:t>AI</a:t>
            </a:r>
            <a:r>
              <a:rPr lang="ja-JP" altLang="en-US" dirty="0"/>
              <a:t>がホームページ上で直接やること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希望条件ヒアリング → 最適物件の自動提案</a:t>
            </a:r>
          </a:p>
          <a:p>
            <a:pPr marL="0" indent="0">
              <a:buNone/>
            </a:pPr>
            <a:r>
              <a:rPr lang="ja-JP" altLang="en-US" dirty="0"/>
              <a:t>「駅徒歩</a:t>
            </a:r>
            <a:r>
              <a:rPr lang="en-US" altLang="ja-JP" dirty="0"/>
              <a:t>10</a:t>
            </a:r>
            <a:r>
              <a:rPr lang="ja-JP" altLang="en-US" dirty="0"/>
              <a:t>分以内」「近くに美味しいイタリアンレストランがある」「中国語対応の管理会社希望」など自然、曖昧な言語で</a:t>
            </a:r>
            <a:r>
              <a:rPr lang="en-US" altLang="ja-JP" dirty="0"/>
              <a:t>OK</a:t>
            </a:r>
            <a:r>
              <a:rPr lang="ja-JP" altLang="en-US" dirty="0"/>
              <a:t>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物件ページ（マイソク）の自動説明</a:t>
            </a:r>
          </a:p>
          <a:p>
            <a:pPr marL="0" indent="0">
              <a:buNone/>
            </a:pPr>
            <a:r>
              <a:rPr lang="ja-JP" altLang="en-US" dirty="0"/>
              <a:t>図面・写真・間取りから特徴を抽出して、わかりやすい文章で説明。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内見予約の自動調整</a:t>
            </a:r>
          </a:p>
          <a:p>
            <a:pPr marL="0" indent="0">
              <a:buNone/>
            </a:pPr>
            <a:r>
              <a:rPr lang="ja-JP" altLang="en-US" dirty="0"/>
              <a:t>空き時間を確認して自動で予約確定。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外国語（特に中国語）での問い合わせ対応</a:t>
            </a:r>
          </a:p>
          <a:p>
            <a:pPr marL="0" indent="0">
              <a:buNone/>
            </a:pPr>
            <a:r>
              <a:rPr lang="ja-JP" altLang="en-US" dirty="0"/>
              <a:t>日本語⇄中国語の自動翻訳＋自然な会話での案内。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マイソクの自動翻訳。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ローン・費用の簡易シミュレーション</a:t>
            </a:r>
          </a:p>
          <a:p>
            <a:pPr marL="0" indent="0">
              <a:buNone/>
            </a:pPr>
            <a:r>
              <a:rPr lang="ja-JP" altLang="en-US" dirty="0"/>
              <a:t>月々の支払い、初期費用、諸費用を自動計算。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097" y="758222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altLang="ja-JP" b="1" dirty="0"/>
              <a:t>2. </a:t>
            </a:r>
            <a:r>
              <a:rPr lang="ja-JP" altLang="en-US" b="1" dirty="0"/>
              <a:t>物件情報・書類の自動生成（社内向け）</a:t>
            </a:r>
            <a:br>
              <a:rPr lang="ja-JP" alt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4097" y="2322156"/>
            <a:ext cx="6591985" cy="377762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/>
              <a:t>AI</a:t>
            </a:r>
            <a:r>
              <a:rPr lang="ja-JP" altLang="en-US" dirty="0"/>
              <a:t>が裏側で自動処理すること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物件紹介文の自動作成（日本語・中国語）</a:t>
            </a:r>
          </a:p>
          <a:p>
            <a:pPr marL="0" indent="0">
              <a:buNone/>
            </a:pPr>
            <a:r>
              <a:rPr lang="ja-JP" altLang="en-US" dirty="0"/>
              <a:t>　図面・写真・レインズ情報から魅力的な文章を生成。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募集図面の自動作成</a:t>
            </a:r>
          </a:p>
          <a:p>
            <a:pPr marL="0" indent="0">
              <a:buNone/>
            </a:pPr>
            <a:r>
              <a:rPr lang="ja-JP" altLang="en-US" dirty="0"/>
              <a:t>　写真・間取り・条件を入れるだけで</a:t>
            </a:r>
            <a:r>
              <a:rPr lang="en-US" altLang="ja-JP" dirty="0"/>
              <a:t>PDF</a:t>
            </a:r>
            <a:r>
              <a:rPr lang="ja-JP" altLang="en-US" dirty="0"/>
              <a:t>化。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契約書・重要事項説明書のドラフト生成</a:t>
            </a:r>
          </a:p>
          <a:p>
            <a:pPr marL="0" indent="0">
              <a:buNone/>
            </a:pPr>
            <a:r>
              <a:rPr lang="ja-JP" altLang="en-US" dirty="0"/>
              <a:t>　テンプレートに沿って自動入力。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オーナー向けレポートの自動作成</a:t>
            </a:r>
          </a:p>
          <a:p>
            <a:pPr marL="0" indent="0">
              <a:buNone/>
            </a:pPr>
            <a:r>
              <a:rPr lang="ja-JP" altLang="en-US" dirty="0"/>
              <a:t>　空室状況、反響数、改善提案などを自動まとめ。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289" y="723854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altLang="ja-JP" b="1" dirty="0"/>
              <a:t>3. </a:t>
            </a:r>
            <a:r>
              <a:rPr lang="ja-JP" altLang="en-US" b="1" dirty="0"/>
              <a:t>顧客管理・営業支援（社内向け）</a:t>
            </a:r>
            <a:br>
              <a:rPr lang="ja-JP" alt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289" y="1853184"/>
            <a:ext cx="6591985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/>
              <a:t>営業の手間を減らす</a:t>
            </a:r>
            <a:r>
              <a:rPr lang="en-US" altLang="ja-JP" dirty="0"/>
              <a:t>AI</a:t>
            </a:r>
            <a:r>
              <a:rPr lang="ja-JP" altLang="en-US" dirty="0"/>
              <a:t>機能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問い合わせ内容の自動分類</a:t>
            </a:r>
          </a:p>
          <a:p>
            <a:pPr marL="0" indent="0">
              <a:buNone/>
            </a:pPr>
            <a:r>
              <a:rPr lang="ja-JP" altLang="en-US" dirty="0"/>
              <a:t>　メール・</a:t>
            </a:r>
            <a:r>
              <a:rPr lang="en-US" altLang="ja-JP" dirty="0"/>
              <a:t>LINE</a:t>
            </a:r>
            <a:r>
              <a:rPr lang="ja-JP" altLang="en-US" dirty="0"/>
              <a:t>・フォームの内容を自動で顧客カルテ化。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推薦物件を</a:t>
            </a:r>
            <a:r>
              <a:rPr lang="ja-JP" altLang="en-US"/>
              <a:t>自動的リストを作る。</a:t>
            </a:r>
            <a:endParaRPr lang="ja-JP" altLang="en-US" dirty="0"/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顧客ニーズの分析ができる</a:t>
            </a:r>
          </a:p>
          <a:p>
            <a:pPr marL="0" indent="0">
              <a:buNone/>
            </a:pPr>
            <a:r>
              <a:rPr lang="ja-JP" altLang="en-US" dirty="0"/>
              <a:t>　過去の検索条件や会話から「この人はこの物件に興味が高い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」と予測。</a:t>
            </a:r>
          </a:p>
          <a:p>
            <a:pPr marL="0" indent="0">
              <a:buNone/>
            </a:pPr>
            <a:r>
              <a:rPr lang="en-US" altLang="ja-JP" dirty="0"/>
              <a:t>• </a:t>
            </a:r>
            <a:r>
              <a:rPr lang="ja-JP" altLang="en-US" dirty="0"/>
              <a:t>フォローメールの自動作成。</a:t>
            </a:r>
          </a:p>
          <a:p>
            <a:pPr marL="0" indent="0">
              <a:buNone/>
            </a:pPr>
            <a:r>
              <a:rPr lang="ja-JP" altLang="en-US" dirty="0"/>
              <a:t>「内見後のお礼」「条件に合う新着物件の案内」などを自動生　成。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ウィスプ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</TotalTime>
  <Words>387</Words>
  <Application>Microsoft Office PowerPoint</Application>
  <PresentationFormat>画面に合わせる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游明朝</vt:lpstr>
      <vt:lpstr>Arial</vt:lpstr>
      <vt:lpstr>Century Gothic</vt:lpstr>
      <vt:lpstr>Wingdings 3</vt:lpstr>
      <vt:lpstr>ウィスプ</vt:lpstr>
      <vt:lpstr>AIの導入 による顧客対応強化</vt:lpstr>
      <vt:lpstr>目的と背景</vt:lpstr>
      <vt:lpstr>PowerPoint プレゼンテーション</vt:lpstr>
      <vt:lpstr> 1. 物件探し・問い合わせ対応の自動化（顧客向け）  </vt:lpstr>
      <vt:lpstr>2. 物件情報・書類の自動生成（社内向け） </vt:lpstr>
      <vt:lpstr>3. 顧客管理・営業支援（社内向け）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AIの導入 による顧客対応強化</dc:title>
  <dc:subject/>
  <dc:creator>TNKNP-020</dc:creator>
  <cp:keywords/>
  <dc:description>generated using python-pptx</dc:description>
  <cp:lastModifiedBy>翀 王</cp:lastModifiedBy>
  <cp:revision>4</cp:revision>
  <dcterms:created xsi:type="dcterms:W3CDTF">2013-01-27T09:14:16Z</dcterms:created>
  <dcterms:modified xsi:type="dcterms:W3CDTF">2026-03-05T00:46:25Z</dcterms:modified>
  <cp:category/>
</cp:coreProperties>
</file>